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7" r:id="rId4"/>
    <p:sldMasterId id="2147483723" r:id="rId5"/>
    <p:sldMasterId id="2147483740" r:id="rId6"/>
    <p:sldMasterId id="2147483754" r:id="rId7"/>
  </p:sldMasterIdLst>
  <p:notesMasterIdLst>
    <p:notesMasterId r:id="rId20"/>
  </p:notesMasterIdLst>
  <p:sldIdLst>
    <p:sldId id="257" r:id="rId8"/>
    <p:sldId id="3898" r:id="rId9"/>
    <p:sldId id="5413" r:id="rId10"/>
    <p:sldId id="3916" r:id="rId11"/>
    <p:sldId id="5414" r:id="rId12"/>
    <p:sldId id="3918" r:id="rId13"/>
    <p:sldId id="3919" r:id="rId14"/>
    <p:sldId id="5415" r:id="rId15"/>
    <p:sldId id="3921" r:id="rId16"/>
    <p:sldId id="4131" r:id="rId17"/>
    <p:sldId id="4023" r:id="rId18"/>
    <p:sldId id="401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52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8" name="Autho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499C"/>
    <a:srgbClr val="E34A9C"/>
    <a:srgbClr val="773DBD"/>
    <a:srgbClr val="00A7E1"/>
    <a:srgbClr val="FF6B00"/>
    <a:srgbClr val="70DC4B"/>
    <a:srgbClr val="7078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F5D784-46A1-425C-8F2B-D6CBF104EF22}" v="22" dt="2023-06-22T17:30:33.958"/>
    <p1510:client id="{CBB072D1-B1E4-47D2-A84F-0C21CD151DD3}" v="4" dt="2023-06-22T19:03:10.1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056" autoAdjust="0"/>
    <p:restoredTop sz="46559" autoAdjust="0"/>
  </p:normalViewPr>
  <p:slideViewPr>
    <p:cSldViewPr snapToGrid="0">
      <p:cViewPr varScale="1">
        <p:scale>
          <a:sx n="53" d="100"/>
          <a:sy n="53" d="100"/>
        </p:scale>
        <p:origin x="2082" y="66"/>
      </p:cViewPr>
      <p:guideLst>
        <p:guide orient="horz" pos="2160"/>
        <p:guide pos="3840"/>
        <p:guide pos="528"/>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A02507-1E95-C846-AFF1-CEC4FBDD146A}" type="datetimeFigureOut">
              <a:rPr lang="en-US" smtClean="0"/>
              <a:t>7/12/2023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3B578B-546B-2344-AF04-FDDF68031312}" type="slidenum">
              <a:rPr lang="en-US" smtClean="0"/>
              <a:t>‹#›</a:t>
            </a:fld>
            <a:endParaRPr lang="en-US"/>
          </a:p>
        </p:txBody>
      </p:sp>
    </p:spTree>
    <p:extLst>
      <p:ext uri="{BB962C8B-B14F-4D97-AF65-F5344CB8AC3E}">
        <p14:creationId xmlns:p14="http://schemas.microsoft.com/office/powerpoint/2010/main" val="1280975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cs typeface="Calibri"/>
              </a:rPr>
              <a:t>*The notes section of each slide will contain your script in bold print*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cs typeface="Calibri"/>
              </a:rPr>
              <a:t>[Insert a personalized welcome for your audience- things to include: who you are, why this topic is important to you]</a:t>
            </a:r>
            <a:r>
              <a:rPr lang="en-US" dirty="0">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At the end of this presentation, you will be able to: state the four breast self-awareness messages and name one action item associated with each, name the 2 most common risk factors for breast cancer, know the services that Komen offers as part of their Patient Care Center, and share this information with at least one person you care about.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3B578B-546B-2344-AF04-FDDF680313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413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22"/>
              </a:spcAft>
              <a:buClrTx/>
              <a:buSzTx/>
              <a:buFontTx/>
              <a:buNone/>
              <a:tabLst/>
              <a:defRPr/>
            </a:pPr>
            <a:r>
              <a:rPr lang="en-US" sz="1200" b="1" dirty="0">
                <a:cs typeface="Calibri"/>
              </a:rPr>
              <a:t>Now that you know more about how to take action to improve your own breast health, let's talk about how Komen is providing real support, right now through the Susan G. Komen Patient Care Center.</a:t>
            </a:r>
            <a:endParaRPr lang="en-US" sz="1200" b="1" kern="1200" dirty="0">
              <a:solidFill>
                <a:schemeClr val="tx1"/>
              </a:solidFill>
              <a:effectLst/>
              <a:latin typeface="+mn-lt"/>
              <a:cs typeface="Calibri"/>
            </a:endParaRPr>
          </a:p>
          <a:p>
            <a:pPr>
              <a:lnSpc>
                <a:spcPct val="107000"/>
              </a:lnSpc>
              <a:spcAft>
                <a:spcPts val="822"/>
              </a:spcAft>
            </a:pPr>
            <a:endParaRPr lang="en-US" sz="1200" b="1" dirty="0"/>
          </a:p>
          <a:p>
            <a:pPr marL="0" marR="0" lvl="0" indent="0" algn="l" defTabSz="914400" rtl="0" eaLnBrk="1" fontAlgn="auto" latinLnBrk="0" hangingPunct="1">
              <a:lnSpc>
                <a:spcPct val="107000"/>
              </a:lnSpc>
              <a:spcBef>
                <a:spcPts val="0"/>
              </a:spcBef>
              <a:spcAft>
                <a:spcPts val="822"/>
              </a:spcAft>
              <a:buClrTx/>
              <a:buSzTx/>
              <a:buFontTx/>
              <a:buNone/>
              <a:tabLst/>
              <a:defRPr/>
            </a:pPr>
            <a:r>
              <a:rPr lang="en-US" sz="1200" b="1" i="1"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a:t>
            </a:r>
            <a:r>
              <a:rPr lang="en-US" sz="1100" b="1" i="1" dirty="0">
                <a:effectLst/>
                <a:latin typeface="Calibri" panose="020F0502020204030204" pitchFamily="34" charset="0"/>
                <a:ea typeface="Calibri" panose="020F0502020204030204" pitchFamily="34" charset="0"/>
                <a:cs typeface="Arial" panose="020B0604020202020204" pitchFamily="34" charset="0"/>
              </a:rPr>
              <a:t>e Komen Patient Care Center is a direct patient support program staffed with patient navigators who support people every step of the way through their breast health journey, providing: information and education, emotional support, access to screening and diagnostic services, and financial assistance.</a:t>
            </a:r>
          </a:p>
          <a:p>
            <a:pPr marL="0" marR="0" lvl="0" indent="0">
              <a:lnSpc>
                <a:spcPct val="107000"/>
              </a:lnSpc>
              <a:spcBef>
                <a:spcPts val="0"/>
              </a:spcBef>
              <a:spcAft>
                <a:spcPts val="800"/>
              </a:spcAft>
              <a:buFont typeface="Symbol" panose="05050102010706020507" pitchFamily="18" charset="2"/>
              <a:buNone/>
            </a:pPr>
            <a:endParaRPr lang="en-US" sz="1100" b="1" i="1"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Symbol" panose="05050102010706020507" pitchFamily="18" charset="2"/>
              <a:buNone/>
            </a:pPr>
            <a:r>
              <a:rPr lang="en-US" sz="1100" b="1" i="1" dirty="0">
                <a:effectLst/>
                <a:latin typeface="Calibri" panose="020F0502020204030204" pitchFamily="34" charset="0"/>
                <a:ea typeface="Calibri" panose="020F0502020204030204" pitchFamily="34" charset="0"/>
                <a:cs typeface="Arial" panose="020B0604020202020204" pitchFamily="34" charset="0"/>
              </a:rPr>
              <a:t>The Patient Care Center is staffed by a world class, highly trained team that is as diverse as the patients they serve, including oncology social workers, bilingual representatives and even breast cancer survivors.</a:t>
            </a:r>
          </a:p>
          <a:p>
            <a:endParaRPr lang="en-US" sz="1100" b="1" i="1" dirty="0">
              <a:effectLst/>
              <a:latin typeface="Calibri" panose="020F0502020204030204" pitchFamily="34" charset="0"/>
              <a:ea typeface="Calibri" panose="020F0502020204030204" pitchFamily="34" charset="0"/>
              <a:cs typeface="Arial" panose="020B0604020202020204" pitchFamily="34" charset="0"/>
            </a:endParaRPr>
          </a:p>
          <a:p>
            <a:r>
              <a:rPr lang="en-US" sz="1100" b="1" i="1" dirty="0">
                <a:effectLst/>
                <a:latin typeface="Calibri" panose="020F0502020204030204" pitchFamily="34" charset="0"/>
                <a:ea typeface="Calibri" panose="020F0502020204030204" pitchFamily="34" charset="0"/>
                <a:cs typeface="Arial" panose="020B0604020202020204" pitchFamily="34" charset="0"/>
              </a:rPr>
              <a:t>The Patient Care Center breaks down geographic barriers by being available nationwide and it is built on a health equity foundation that recognizes that the needs of each person are unique, requiring personalized care and support.  They stay with people for as long as they need them to. Sometimes that means one day, but others require longer support. All s</a:t>
            </a:r>
            <a:r>
              <a:rPr lang="en-US" sz="1200" b="1" dirty="0">
                <a:solidFill>
                  <a:srgbClr val="000000"/>
                </a:solidFill>
              </a:rPr>
              <a:t>ervices can be accessed by calling into the Breast Care Helpline at 1-877-465-6636 or emailing helpline@komen.org.</a:t>
            </a:r>
            <a:endParaRPr lang="en-US" sz="1200" b="1" i="1" dirty="0">
              <a:solidFill>
                <a:srgbClr val="000000"/>
              </a:solidFill>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2F707-6E52-3D48-B0CD-0078047586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403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3"/>
            <a:r>
              <a:rPr lang="en-US" b="0" dirty="0">
                <a:cs typeface="Calibri"/>
              </a:rPr>
              <a:t>(Optional Slide to include)</a:t>
            </a:r>
          </a:p>
          <a:p>
            <a:pPr lvl="3"/>
            <a:endParaRPr lang="en-US" b="0" dirty="0">
              <a:cs typeface="Calibri"/>
            </a:endParaRPr>
          </a:p>
          <a:p>
            <a:pPr lvl="3"/>
            <a:r>
              <a:rPr lang="en-US" b="1" dirty="0">
                <a:cs typeface="Calibri"/>
              </a:rPr>
              <a:t>While there is nothing we can do to guarantee that we never get breast cancer, we must do our part to take the proper steps to lower our risk. Our faith can provide us with the means to cope and reach a deeper kind of inner healing. </a:t>
            </a:r>
          </a:p>
          <a:p>
            <a:pPr marL="1371600" marR="0" lvl="3"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Research has showed that there is a significant relationship between praying and life expectancy. In the event of a diagnosis, faith is known as a complementary method of treatment. When coupled together with modern treatment methods, it seems that it can have a good effect. </a:t>
            </a:r>
            <a:r>
              <a:rPr lang="en-US" b="1" dirty="0"/>
              <a:t>Faith without works is dead, so it is up to us to do all that we can to take control of our breast health.</a:t>
            </a:r>
            <a:endParaRPr lang="en-US" b="1" dirty="0">
              <a:solidFill>
                <a:srgbClr val="000000"/>
              </a:solidFill>
              <a:latin typeface="Calibri" panose="020F0502020204030204"/>
              <a:cs typeface="Calibri"/>
            </a:endParaRPr>
          </a:p>
          <a:p>
            <a:pPr lvl="3">
              <a:defRPr/>
            </a:pPr>
            <a:endParaRPr lang="en-US" b="1" dirty="0">
              <a:solidFill>
                <a:srgbClr val="000000"/>
              </a:solidFill>
              <a:latin typeface="Calibri" panose="020F0502020204030204"/>
              <a:cs typeface="Calibri"/>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4"/>
                </a:solidFill>
                <a:effectLst/>
                <a:highlight>
                  <a:srgbClr val="FFFF00"/>
                </a:highlight>
                <a:latin typeface="Roboto"/>
                <a:ea typeface="Roboto"/>
              </a:rPr>
              <a:t>(Daily spiritual experiences were associated with more self-assurance and less fear of cancer recurrence in a mixed group of cancer survivors</a:t>
            </a:r>
            <a:r>
              <a:rPr lang="en-US" b="0" i="0" dirty="0">
                <a:solidFill>
                  <a:srgbClr val="202124"/>
                </a:solidFill>
                <a:effectLst/>
                <a:latin typeface="Roboto"/>
                <a:ea typeface="Roboto"/>
              </a:rPr>
              <a:t>.)</a:t>
            </a:r>
          </a:p>
          <a:p>
            <a:pPr marL="1371600" marR="0" lvl="3" indent="0" algn="l" defTabSz="914400" rtl="0" eaLnBrk="1" fontAlgn="auto" latinLnBrk="0" hangingPunct="1">
              <a:lnSpc>
                <a:spcPct val="100000"/>
              </a:lnSpc>
              <a:spcBef>
                <a:spcPts val="0"/>
              </a:spcBef>
              <a:spcAft>
                <a:spcPts val="0"/>
              </a:spcAft>
              <a:buClrTx/>
              <a:buSzTx/>
              <a:buFontTx/>
              <a:buNone/>
              <a:tabLst/>
              <a:defRPr/>
            </a:pPr>
            <a:endParaRPr lang="en-US" b="1"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2F707-6E52-3D48-B0CD-0078047586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6844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Thank you!</a:t>
            </a:r>
            <a:endParaRPr lang="en-US" dirty="0"/>
          </a:p>
        </p:txBody>
      </p:sp>
      <p:sp>
        <p:nvSpPr>
          <p:cNvPr id="4" name="Slide Number Placeholder 3"/>
          <p:cNvSpPr>
            <a:spLocks noGrp="1"/>
          </p:cNvSpPr>
          <p:nvPr>
            <p:ph type="sldNum" sz="quarter" idx="5"/>
          </p:nvPr>
        </p:nvSpPr>
        <p:spPr/>
        <p:txBody>
          <a:bodyPr/>
          <a:lstStyle/>
          <a:p>
            <a:fld id="{9E3B578B-546B-2344-AF04-FDDF68031312}" type="slidenum">
              <a:rPr lang="en-US" smtClean="0"/>
              <a:t>12</a:t>
            </a:fld>
            <a:endParaRPr lang="en-US"/>
          </a:p>
        </p:txBody>
      </p:sp>
    </p:spTree>
    <p:extLst>
      <p:ext uri="{BB962C8B-B14F-4D97-AF65-F5344CB8AC3E}">
        <p14:creationId xmlns:p14="http://schemas.microsoft.com/office/powerpoint/2010/main" val="1931784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3"/>
            <a:r>
              <a:rPr lang="en-US" sz="1200" b="1" kern="1200" dirty="0">
                <a:solidFill>
                  <a:schemeClr val="tx1"/>
                </a:solidFill>
                <a:effectLst/>
                <a:latin typeface="+mn-lt"/>
                <a:ea typeface="+mn-ea"/>
                <a:cs typeface="+mn-cs"/>
              </a:rPr>
              <a:t>Here, you can see that breast cancer is the leading cancer diagnosed </a:t>
            </a:r>
            <a:r>
              <a:rPr lang="en-US" sz="1200" b="1" dirty="0"/>
              <a:t>in </a:t>
            </a:r>
            <a:r>
              <a:rPr lang="en-US" sz="1200" b="1" kern="1200" dirty="0">
                <a:solidFill>
                  <a:schemeClr val="tx1"/>
                </a:solidFill>
                <a:effectLst/>
                <a:latin typeface="+mn-lt"/>
                <a:ea typeface="+mn-ea"/>
                <a:cs typeface="+mn-cs"/>
              </a:rPr>
              <a:t>women in the U.S., followed by lung and uterine cancer.</a:t>
            </a:r>
            <a:r>
              <a:rPr lang="en-US" sz="1200" b="1" dirty="0"/>
              <a:t> </a:t>
            </a:r>
            <a:r>
              <a:rPr lang="en-US" sz="1200" b="1" kern="1200" dirty="0">
                <a:solidFill>
                  <a:schemeClr val="tx1"/>
                </a:solidFill>
                <a:effectLst/>
                <a:latin typeface="+mn-lt"/>
                <a:ea typeface="+mn-ea"/>
                <a:cs typeface="+mn-cs"/>
              </a:rPr>
              <a:t> This year alone, 297,790 women </a:t>
            </a:r>
            <a:r>
              <a:rPr lang="en-US" sz="1200" b="1" dirty="0"/>
              <a:t>are</a:t>
            </a:r>
            <a:r>
              <a:rPr lang="en-US" sz="1200" b="1" kern="1200" dirty="0">
                <a:solidFill>
                  <a:schemeClr val="tx1"/>
                </a:solidFill>
                <a:effectLst/>
                <a:latin typeface="+mn-lt"/>
                <a:ea typeface="+mn-ea"/>
                <a:cs typeface="+mn-cs"/>
              </a:rPr>
              <a:t> </a:t>
            </a:r>
            <a:r>
              <a:rPr lang="en-US" sz="1200" b="1" dirty="0"/>
              <a:t>expected to be</a:t>
            </a:r>
            <a:r>
              <a:rPr lang="en-US" sz="1200" b="1" kern="1200" dirty="0">
                <a:solidFill>
                  <a:schemeClr val="tx1"/>
                </a:solidFill>
                <a:effectLst/>
                <a:latin typeface="+mn-lt"/>
                <a:ea typeface="+mn-ea"/>
                <a:cs typeface="+mn-cs"/>
              </a:rPr>
              <a:t> diagnosed with breast cancer, and over 43,000 </a:t>
            </a:r>
            <a:r>
              <a:rPr lang="en-US" sz="1200" b="1" dirty="0"/>
              <a:t>are expected to lose</a:t>
            </a:r>
            <a:r>
              <a:rPr lang="en-US" sz="1200" b="1" kern="1200" dirty="0">
                <a:solidFill>
                  <a:schemeClr val="tx1"/>
                </a:solidFill>
                <a:effectLst/>
                <a:latin typeface="+mn-lt"/>
                <a:ea typeface="+mn-ea"/>
                <a:cs typeface="+mn-cs"/>
              </a:rPr>
              <a:t> their lives to this disease.</a:t>
            </a:r>
            <a:r>
              <a:rPr lang="en-US" sz="1200" b="1" dirty="0"/>
              <a:t> </a:t>
            </a:r>
            <a:r>
              <a:rPr lang="en-US" sz="1200" b="1" kern="1200" dirty="0">
                <a:solidFill>
                  <a:schemeClr val="tx1"/>
                </a:solidFill>
                <a:effectLst/>
                <a:latin typeface="+mn-lt"/>
                <a:ea typeface="+mn-ea"/>
                <a:cs typeface="+mn-cs"/>
              </a:rPr>
              <a:t> </a:t>
            </a:r>
          </a:p>
          <a:p>
            <a:pPr lvl="3"/>
            <a:r>
              <a:rPr lang="en-US" sz="1200" b="1" kern="1200" dirty="0">
                <a:solidFill>
                  <a:schemeClr val="tx1"/>
                </a:solidFill>
                <a:effectLst/>
                <a:latin typeface="+mn-lt"/>
                <a:ea typeface="+mn-ea"/>
                <a:cs typeface="+mn-cs"/>
              </a:rPr>
              <a:t>And, breast cancer isn’t something that only affects women.</a:t>
            </a:r>
            <a:r>
              <a:rPr lang="en-US" sz="1200" b="1" dirty="0"/>
              <a:t> </a:t>
            </a:r>
            <a:r>
              <a:rPr lang="en-US" sz="1200" b="1" kern="1200" dirty="0">
                <a:solidFill>
                  <a:schemeClr val="tx1"/>
                </a:solidFill>
                <a:effectLst/>
                <a:latin typeface="+mn-lt"/>
                <a:ea typeface="+mn-ea"/>
                <a:cs typeface="+mn-cs"/>
              </a:rPr>
              <a:t> About 1% of all cases of breast cancer are found in men, which is why it is important that everyone knows about the signs and symptoms of breast cancer.</a:t>
            </a:r>
            <a:r>
              <a:rPr lang="en-US" sz="1200" b="1" dirty="0"/>
              <a:t> </a:t>
            </a:r>
            <a:endParaRPr lang="en-US" sz="1200" b="1" kern="1200" dirty="0">
              <a:solidFill>
                <a:schemeClr val="tx1"/>
              </a:solidFill>
              <a:effectLst/>
              <a:latin typeface="+mn-lt"/>
              <a:cs typeface="Calibri"/>
            </a:endParaRPr>
          </a:p>
          <a:p>
            <a:pPr lvl="3"/>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2F707-6E52-3D48-B0CD-0078047586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765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3"/>
            <a:r>
              <a:rPr lang="en-US" b="1" dirty="0"/>
              <a:t>While we don’t really know what causes breast cancer, we do know that there are some actions you can take that may reduce your risk of breast cancer. </a:t>
            </a:r>
            <a:r>
              <a:rPr lang="en-US" b="1" dirty="0">
                <a:cs typeface="Calibri"/>
              </a:rPr>
              <a:t>Because the signs for breast cancer are not the same for all people, it’s important to know these four key self-awareness messages and take action. </a:t>
            </a:r>
            <a:endParaRPr lang="en-US" b="1" dirty="0"/>
          </a:p>
          <a:p>
            <a:pPr lvl="3"/>
            <a:endParaRPr lang="en-US" b="1" dirty="0"/>
          </a:p>
          <a:p>
            <a:pPr lvl="3"/>
            <a:r>
              <a:rPr lang="en-US" b="1" dirty="0"/>
              <a:t>They are: </a:t>
            </a:r>
            <a:endParaRPr lang="en-US" b="1" dirty="0">
              <a:cs typeface="Calibri"/>
            </a:endParaRPr>
          </a:p>
          <a:p>
            <a:pPr lvl="3"/>
            <a:r>
              <a:rPr lang="en-US" b="1" dirty="0">
                <a:cs typeface="Calibri"/>
              </a:rPr>
              <a:t>1. Know your risk</a:t>
            </a:r>
          </a:p>
          <a:p>
            <a:pPr lvl="3"/>
            <a:r>
              <a:rPr lang="en-US" b="1" dirty="0">
                <a:cs typeface="Calibri"/>
              </a:rPr>
              <a:t>2. Get screened</a:t>
            </a:r>
          </a:p>
          <a:p>
            <a:pPr lvl="3"/>
            <a:r>
              <a:rPr lang="en-US" b="1" dirty="0">
                <a:cs typeface="Calibri"/>
              </a:rPr>
              <a:t>3. Know what is normal for you </a:t>
            </a:r>
          </a:p>
          <a:p>
            <a:pPr lvl="3"/>
            <a:r>
              <a:rPr lang="en-US" b="1" dirty="0">
                <a:cs typeface="Calibri"/>
              </a:rPr>
              <a:t>and</a:t>
            </a:r>
          </a:p>
          <a:p>
            <a:pPr lvl="3"/>
            <a:r>
              <a:rPr lang="en-US" b="1" dirty="0">
                <a:cs typeface="Calibri"/>
              </a:rPr>
              <a:t>4. Make healthy lifestyle choices.</a:t>
            </a:r>
          </a:p>
          <a:p>
            <a:pPr lvl="3"/>
            <a:endParaRPr lang="en-US" b="1" dirty="0">
              <a:cs typeface="Calibri"/>
            </a:endParaRPr>
          </a:p>
          <a:p>
            <a:pPr lvl="3"/>
            <a:r>
              <a:rPr lang="en-US" b="1" dirty="0">
                <a:cs typeface="Calibri"/>
              </a:rPr>
              <a:t>I will touch on each of them in the next few slides</a:t>
            </a:r>
          </a:p>
          <a:p>
            <a:endParaRPr lang="en-US" dirty="0"/>
          </a:p>
        </p:txBody>
      </p:sp>
      <p:sp>
        <p:nvSpPr>
          <p:cNvPr id="4" name="Slide Number Placeholder 3"/>
          <p:cNvSpPr>
            <a:spLocks noGrp="1"/>
          </p:cNvSpPr>
          <p:nvPr>
            <p:ph type="sldNum" sz="quarter" idx="5"/>
          </p:nvPr>
        </p:nvSpPr>
        <p:spPr/>
        <p:txBody>
          <a:bodyPr/>
          <a:lstStyle/>
          <a:p>
            <a:fld id="{9E3B578B-546B-2344-AF04-FDDF68031312}" type="slidenum">
              <a:rPr lang="en-US" smtClean="0"/>
              <a:t>3</a:t>
            </a:fld>
            <a:endParaRPr lang="en-US"/>
          </a:p>
        </p:txBody>
      </p:sp>
    </p:spTree>
    <p:extLst>
      <p:ext uri="{BB962C8B-B14F-4D97-AF65-F5344CB8AC3E}">
        <p14:creationId xmlns:p14="http://schemas.microsoft.com/office/powerpoint/2010/main" val="2808253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To know your risk, you must talk to both sides (maternal and paternal) of your family about your family health history. Find out who has had breast cancer or other cancers or other health problems in your family. This information can be used to help you learn about your risk of breast cancer. Use opportunities like family gatherings (reunions, holidays) to kickstart these conversations. </a:t>
            </a:r>
            <a:r>
              <a:rPr lang="en-US" sz="2800" b="1" dirty="0">
                <a:cs typeface="Calibri"/>
              </a:rPr>
              <a:t>Komen has a My Family Health History Tool online to help you gather this information. </a:t>
            </a:r>
            <a:r>
              <a:rPr lang="en-US" sz="2800" b="1" dirty="0"/>
              <a:t>Some people have a higher risk of developing breast cancer than the general population because other members of their family have had particular cancers. Knowing your family health history can empower you to begin to take charge of your breast health.</a:t>
            </a:r>
          </a:p>
        </p:txBody>
      </p:sp>
      <p:sp>
        <p:nvSpPr>
          <p:cNvPr id="4" name="Slide Number Placeholder 3"/>
          <p:cNvSpPr>
            <a:spLocks noGrp="1"/>
          </p:cNvSpPr>
          <p:nvPr>
            <p:ph type="sldNum" sz="quarter" idx="5"/>
          </p:nvPr>
        </p:nvSpPr>
        <p:spPr/>
        <p:txBody>
          <a:bodyPr/>
          <a:lstStyle/>
          <a:p>
            <a:fld id="{5232F707-6E52-3D48-B0CD-00780475860D}" type="slidenum">
              <a:rPr lang="en-US" smtClean="0"/>
              <a:t>4</a:t>
            </a:fld>
            <a:endParaRPr lang="en-US"/>
          </a:p>
        </p:txBody>
      </p:sp>
    </p:spTree>
    <p:extLst>
      <p:ext uri="{BB962C8B-B14F-4D97-AF65-F5344CB8AC3E}">
        <p14:creationId xmlns:p14="http://schemas.microsoft.com/office/powerpoint/2010/main" val="1545839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Talk to your doctor about your personal risk of breast cancer. Bring your family health history with you and then discuss when an appropriate time is to start, what kind of screening is needed and how often to have them. </a:t>
            </a:r>
            <a:r>
              <a:rPr lang="en-US" sz="1000" b="1" dirty="0"/>
              <a:t>If your family health history shows cancers and other health problems, then genetic counseling and testing may be suggested. </a:t>
            </a:r>
            <a:r>
              <a:rPr lang="en-US" sz="1800" b="1" dirty="0">
                <a:effectLst/>
                <a:latin typeface="Segoe UI" panose="020B0502040204020203" pitchFamily="34" charset="0"/>
              </a:rPr>
              <a:t>Genetic counseling can help you determine whether genetic testing would give you useful information about you and your family's risk of breast and other cancers.</a:t>
            </a:r>
            <a:endParaRPr lang="en-US" b="1" dirty="0">
              <a:cs typeface="Calibri"/>
            </a:endParaRPr>
          </a:p>
          <a:p>
            <a:endParaRPr lang="en-US" dirty="0"/>
          </a:p>
        </p:txBody>
      </p:sp>
      <p:sp>
        <p:nvSpPr>
          <p:cNvPr id="4" name="Slide Number Placeholder 3"/>
          <p:cNvSpPr>
            <a:spLocks noGrp="1"/>
          </p:cNvSpPr>
          <p:nvPr>
            <p:ph type="sldNum" sz="quarter" idx="5"/>
          </p:nvPr>
        </p:nvSpPr>
        <p:spPr/>
        <p:txBody>
          <a:bodyPr/>
          <a:lstStyle/>
          <a:p>
            <a:fld id="{9E3B578B-546B-2344-AF04-FDDF68031312}" type="slidenum">
              <a:rPr lang="en-US" smtClean="0"/>
              <a:t>5</a:t>
            </a:fld>
            <a:endParaRPr lang="en-US"/>
          </a:p>
        </p:txBody>
      </p:sp>
    </p:spTree>
    <p:extLst>
      <p:ext uri="{BB962C8B-B14F-4D97-AF65-F5344CB8AC3E}">
        <p14:creationId xmlns:p14="http://schemas.microsoft.com/office/powerpoint/2010/main" val="1080595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3"/>
            <a:r>
              <a:rPr lang="en-US" b="1" dirty="0">
                <a:cs typeface="Calibri"/>
              </a:rPr>
              <a:t>The second is get screened</a:t>
            </a:r>
          </a:p>
          <a:p>
            <a:pPr lvl="3"/>
            <a:endParaRPr lang="en-US" b="1" dirty="0">
              <a:cs typeface="Calibri"/>
            </a:endParaRPr>
          </a:p>
          <a:p>
            <a:pPr lvl="3"/>
            <a:r>
              <a:rPr lang="en-US" b="1" dirty="0">
                <a:cs typeface="Calibri"/>
              </a:rPr>
              <a:t>Again- when you talk to your doctor to understand your risk, it is also important to talk about when to get screened.</a:t>
            </a:r>
          </a:p>
          <a:p>
            <a:pPr lvl="3"/>
            <a:endParaRPr lang="en-US" b="1" dirty="0">
              <a:cs typeface="Calibri"/>
            </a:endParaRPr>
          </a:p>
          <a:p>
            <a:pPr lvl="3"/>
            <a:r>
              <a:rPr lang="en-US" b="1" dirty="0">
                <a:cs typeface="Calibri"/>
              </a:rPr>
              <a:t>If you are at a higher risk, talk with your doctor about which screening tests are right for you and when they should begin.  </a:t>
            </a:r>
          </a:p>
          <a:p>
            <a:pPr lvl="3"/>
            <a:endParaRPr lang="en-US" b="1" dirty="0">
              <a:cs typeface="Calibri"/>
            </a:endParaRPr>
          </a:p>
          <a:p>
            <a:pPr lvl="3"/>
            <a:r>
              <a:rPr lang="en-US" b="1" dirty="0">
                <a:cs typeface="Calibri"/>
              </a:rPr>
              <a:t>If you are at average risk, it's important to have a clinical breast exam at least every 3 years staring at age 20, and every year starting at age 40.  It is also important that women at average risk have a mammogram every year starting at age 40.</a:t>
            </a:r>
          </a:p>
          <a:p>
            <a:pPr lvl="3"/>
            <a:endParaRPr lang="en-US" dirty="0">
              <a:cs typeface="Calibri"/>
            </a:endParaRPr>
          </a:p>
        </p:txBody>
      </p:sp>
      <p:sp>
        <p:nvSpPr>
          <p:cNvPr id="4" name="Slide Number Placeholder 3"/>
          <p:cNvSpPr>
            <a:spLocks noGrp="1"/>
          </p:cNvSpPr>
          <p:nvPr>
            <p:ph type="sldNum" sz="quarter" idx="5"/>
          </p:nvPr>
        </p:nvSpPr>
        <p:spPr/>
        <p:txBody>
          <a:bodyPr/>
          <a:lstStyle/>
          <a:p>
            <a:fld id="{5232F707-6E52-3D48-B0CD-00780475860D}" type="slidenum">
              <a:rPr lang="en-US" smtClean="0"/>
              <a:t>6</a:t>
            </a:fld>
            <a:endParaRPr lang="en-US"/>
          </a:p>
        </p:txBody>
      </p:sp>
    </p:spTree>
    <p:extLst>
      <p:ext uri="{BB962C8B-B14F-4D97-AF65-F5344CB8AC3E}">
        <p14:creationId xmlns:p14="http://schemas.microsoft.com/office/powerpoint/2010/main" val="16302899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3"/>
            <a:r>
              <a:rPr lang="en-US" b="1" dirty="0">
                <a:cs typeface="Calibri"/>
              </a:rPr>
              <a:t>The 3</a:t>
            </a:r>
            <a:r>
              <a:rPr lang="en-US" b="1" baseline="30000" dirty="0">
                <a:cs typeface="Calibri"/>
              </a:rPr>
              <a:t>rd</a:t>
            </a:r>
            <a:r>
              <a:rPr lang="en-US" b="1" dirty="0">
                <a:cs typeface="Calibri"/>
              </a:rPr>
              <a:t> is </a:t>
            </a:r>
          </a:p>
          <a:p>
            <a:pPr lvl="3"/>
            <a:r>
              <a:rPr lang="en-US" b="1" dirty="0">
                <a:cs typeface="Calibri"/>
              </a:rPr>
              <a:t>Know what is normal for you</a:t>
            </a:r>
          </a:p>
          <a:p>
            <a:pPr marL="1543050" lvl="3" indent="-171450">
              <a:buFont typeface="Arial"/>
              <a:buChar char="•"/>
            </a:pPr>
            <a:r>
              <a:rPr lang="en-US" b="1" dirty="0">
                <a:cs typeface="Calibri"/>
              </a:rPr>
              <a:t>It's important that you know how your breasts normally look </a:t>
            </a:r>
            <a:r>
              <a:rPr lang="en-US" b="1" i="1" dirty="0">
                <a:cs typeface="Calibri"/>
              </a:rPr>
              <a:t>and</a:t>
            </a:r>
            <a:r>
              <a:rPr lang="en-US" b="1" dirty="0">
                <a:cs typeface="Calibri"/>
              </a:rPr>
              <a:t> feel and that you report any changes you see or feel to your doctor. Men, this applies to you too!</a:t>
            </a:r>
          </a:p>
          <a:p>
            <a:pPr marL="1543050" lvl="3" indent="-171450">
              <a:buFont typeface="Arial"/>
              <a:buChar char="•"/>
            </a:pPr>
            <a:r>
              <a:rPr lang="en-US" b="1" dirty="0">
                <a:cs typeface="Calibri"/>
              </a:rPr>
              <a:t>On the next slide, I’ll give you a few examples of what to look out for.</a:t>
            </a:r>
          </a:p>
        </p:txBody>
      </p:sp>
      <p:sp>
        <p:nvSpPr>
          <p:cNvPr id="4" name="Slide Number Placeholder 3"/>
          <p:cNvSpPr>
            <a:spLocks noGrp="1"/>
          </p:cNvSpPr>
          <p:nvPr>
            <p:ph type="sldNum" sz="quarter" idx="5"/>
          </p:nvPr>
        </p:nvSpPr>
        <p:spPr/>
        <p:txBody>
          <a:bodyPr/>
          <a:lstStyle/>
          <a:p>
            <a:fld id="{5232F707-6E52-3D48-B0CD-00780475860D}" type="slidenum">
              <a:rPr lang="en-US" smtClean="0"/>
              <a:t>7</a:t>
            </a:fld>
            <a:endParaRPr lang="en-US"/>
          </a:p>
        </p:txBody>
      </p:sp>
    </p:spTree>
    <p:extLst>
      <p:ext uri="{BB962C8B-B14F-4D97-AF65-F5344CB8AC3E}">
        <p14:creationId xmlns:p14="http://schemas.microsoft.com/office/powerpoint/2010/main" val="2861455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altLang="en-US" b="1" dirty="0"/>
              <a:t>The warning signs of breas</a:t>
            </a:r>
            <a:r>
              <a:rPr lang="en-US" altLang="en-US" b="1" baseline="0" dirty="0"/>
              <a:t>t cancer are not the same for all people. S</a:t>
            </a:r>
            <a:r>
              <a:rPr lang="en-US" altLang="en-US" b="1" dirty="0"/>
              <a:t>ociety has done a good job of informing people to follow up with their doctors if they find a lump in their breast. </a:t>
            </a:r>
          </a:p>
          <a:p>
            <a:pPr defTabSz="933237">
              <a:defRPr/>
            </a:pPr>
            <a:endParaRPr lang="en-US" altLang="en-US" b="1" dirty="0"/>
          </a:p>
          <a:p>
            <a:pPr defTabSz="933237">
              <a:defRPr/>
            </a:pPr>
            <a:r>
              <a:rPr lang="en-US" altLang="en-US" b="1" dirty="0"/>
              <a:t>Visual changes, however, can also be the first sign that something is going on in the breast and should be checked. </a:t>
            </a:r>
          </a:p>
          <a:p>
            <a:pPr defTabSz="933237">
              <a:defRPr/>
            </a:pPr>
            <a:endParaRPr lang="en-US" altLang="en-US" b="1" dirty="0">
              <a:cs typeface="Calibri"/>
            </a:endParaRPr>
          </a:p>
          <a:p>
            <a:pPr defTabSz="933237">
              <a:defRPr/>
            </a:pPr>
            <a:r>
              <a:rPr lang="en-US" altLang="en-US" b="1" baseline="0" dirty="0"/>
              <a:t>Here are a few warning signs to look out for – and to report to your doctor</a:t>
            </a:r>
            <a:r>
              <a:rPr lang="en-US" altLang="en-US" b="1" dirty="0"/>
              <a:t> </a:t>
            </a:r>
            <a:r>
              <a:rPr lang="en-US" altLang="en-US" b="1" baseline="0" dirty="0"/>
              <a:t>if you notice any of them.</a:t>
            </a:r>
          </a:p>
          <a:p>
            <a:pPr defTabSz="933237">
              <a:defRPr/>
            </a:pPr>
            <a:endParaRPr lang="en-US" b="1" baseline="0" dirty="0"/>
          </a:p>
          <a:p>
            <a:pPr marL="0" marR="0" lvl="0" indent="0" algn="l" defTabSz="933237" rtl="0" eaLnBrk="1" fontAlgn="auto" latinLnBrk="0" hangingPunct="1">
              <a:lnSpc>
                <a:spcPct val="100000"/>
              </a:lnSpc>
              <a:spcBef>
                <a:spcPts val="0"/>
              </a:spcBef>
              <a:spcAft>
                <a:spcPts val="0"/>
              </a:spcAft>
              <a:buClrTx/>
              <a:buSzTx/>
              <a:buFontTx/>
              <a:buNone/>
              <a:tabLst/>
              <a:defRPr/>
            </a:pPr>
            <a:r>
              <a:rPr lang="en-US" altLang="en-US" b="0" i="1" dirty="0"/>
              <a:t>*If you have a pointer, it may be helpful to point each one out as you go*</a:t>
            </a:r>
          </a:p>
          <a:p>
            <a:pPr defTabSz="933237">
              <a:defRPr/>
            </a:pPr>
            <a:endParaRPr lang="en-US" b="1" dirty="0"/>
          </a:p>
          <a:p>
            <a:pPr defTabSz="933237">
              <a:defRPr/>
            </a:pPr>
            <a:endParaRPr lang="en-US" altLang="en-US" b="1" dirty="0"/>
          </a:p>
          <a:p>
            <a:pPr marL="171450" indent="-171450" defTabSz="933237">
              <a:buFont typeface="Arial"/>
              <a:buChar char="•"/>
              <a:defRPr/>
            </a:pPr>
            <a:r>
              <a:rPr lang="en-US" b="1" dirty="0"/>
              <a:t>A lump, hard knot or thickening inside the breast or underarm area</a:t>
            </a:r>
            <a:endParaRPr lang="en-US" b="1" dirty="0">
              <a:cs typeface="Calibri" panose="020F0502020204030204"/>
            </a:endParaRPr>
          </a:p>
          <a:p>
            <a:pPr marL="171450" indent="-171450" defTabSz="933237">
              <a:buFont typeface="Arial"/>
              <a:buChar char="•"/>
              <a:defRPr/>
            </a:pPr>
            <a:r>
              <a:rPr lang="en-US" b="1" dirty="0"/>
              <a:t>Swelling, warmth, redness or darkening of the breast</a:t>
            </a:r>
            <a:endParaRPr lang="en-US" b="1" dirty="0">
              <a:cs typeface="Calibri" panose="020F0502020204030204"/>
            </a:endParaRPr>
          </a:p>
          <a:p>
            <a:pPr marL="171450" indent="-171450" defTabSz="933237">
              <a:buFont typeface="Arial"/>
              <a:buChar char="•"/>
              <a:defRPr/>
            </a:pPr>
            <a:r>
              <a:rPr lang="en-US" b="1" dirty="0"/>
              <a:t>A change in the size or shape of the breast</a:t>
            </a:r>
            <a:endParaRPr lang="en-US" b="1" dirty="0">
              <a:cs typeface="Calibri" panose="020F0502020204030204"/>
            </a:endParaRPr>
          </a:p>
          <a:p>
            <a:pPr marL="171450" indent="-171450" defTabSz="933237">
              <a:buFont typeface="Arial"/>
              <a:buChar char="•"/>
              <a:defRPr/>
            </a:pPr>
            <a:r>
              <a:rPr lang="en-US" b="1" dirty="0"/>
              <a:t>Dimpling or puckering of the skin</a:t>
            </a:r>
            <a:endParaRPr lang="en-US" b="1" dirty="0">
              <a:cs typeface="Calibri" panose="020F0502020204030204"/>
            </a:endParaRPr>
          </a:p>
          <a:p>
            <a:pPr marL="171450" indent="-171450" defTabSz="933237">
              <a:buFont typeface="Arial"/>
              <a:buChar char="•"/>
              <a:defRPr/>
            </a:pPr>
            <a:r>
              <a:rPr lang="en-US" b="1" dirty="0"/>
              <a:t>An itchy, scaly sore or rash on the nipple</a:t>
            </a:r>
            <a:endParaRPr lang="en-US" b="1" dirty="0">
              <a:cs typeface="Calibri" panose="020F0502020204030204"/>
            </a:endParaRPr>
          </a:p>
          <a:p>
            <a:pPr marL="171450" indent="-171450" defTabSz="933237">
              <a:buFont typeface="Arial"/>
              <a:buChar char="•"/>
              <a:defRPr/>
            </a:pPr>
            <a:r>
              <a:rPr lang="en-US" b="1" dirty="0"/>
              <a:t>A pulling in of the nipple or other parts of the breast</a:t>
            </a:r>
            <a:endParaRPr lang="en-US" b="1" dirty="0">
              <a:cs typeface="Calibri" panose="020F0502020204030204"/>
            </a:endParaRPr>
          </a:p>
          <a:p>
            <a:pPr marL="171450" indent="-171450" defTabSz="933237">
              <a:buFont typeface="Arial"/>
              <a:buChar char="•"/>
              <a:defRPr/>
            </a:pPr>
            <a:r>
              <a:rPr lang="en-US" b="1" dirty="0"/>
              <a:t>Any nipple discharge that starts suddenly</a:t>
            </a:r>
            <a:endParaRPr lang="en-US" b="1" dirty="0">
              <a:cs typeface="Calibri" panose="020F0502020204030204"/>
            </a:endParaRPr>
          </a:p>
          <a:p>
            <a:pPr marL="171450" indent="-171450" defTabSz="933237">
              <a:buFont typeface="Arial"/>
              <a:buChar char="•"/>
              <a:defRPr/>
            </a:pPr>
            <a:r>
              <a:rPr lang="en-US" b="1" dirty="0"/>
              <a:t>Or a new pain in one spot that doesn’t go away</a:t>
            </a:r>
          </a:p>
          <a:p>
            <a:pPr marL="171450" indent="-171450" defTabSz="933237">
              <a:buFont typeface="Arial"/>
              <a:buChar char="•"/>
              <a:defRPr/>
            </a:pPr>
            <a:endParaRPr lang="en-US" b="1" dirty="0">
              <a:cs typeface="Calibri" panose="020F0502020204030204"/>
            </a:endParaRPr>
          </a:p>
          <a:p>
            <a:pPr marL="0" indent="0" defTabSz="933237">
              <a:buFont typeface="Arial"/>
              <a:buNone/>
              <a:defRPr/>
            </a:pPr>
            <a:r>
              <a:rPr lang="en-US" b="1" i="0" dirty="0">
                <a:solidFill>
                  <a:srgbClr val="333333"/>
                </a:solidFill>
                <a:effectLst/>
                <a:latin typeface="Segoe UI" panose="020B0502040204020203" pitchFamily="34" charset="0"/>
              </a:rPr>
              <a:t>It is important to remember that it is CHANGES we are concerned about. For instance, some people have that pulling in of the nipple and that is normal for them and many women have one breast that is slightly larger than the other. If you, however, notice a change, that should be reported.</a:t>
            </a:r>
            <a:endParaRPr lang="en-US" b="1" dirty="0">
              <a:cs typeface="Calibri" panose="020F0502020204030204"/>
            </a:endParaRPr>
          </a:p>
          <a:p>
            <a:pPr marL="0" indent="0" defTabSz="933237">
              <a:buFont typeface="Arial"/>
              <a:buNone/>
              <a:defRPr/>
            </a:pPr>
            <a:endParaRPr lang="en-US" b="1" dirty="0">
              <a:cs typeface="Calibri" panose="020F0502020204030204"/>
            </a:endParaRPr>
          </a:p>
          <a:p>
            <a:pPr defTabSz="933237">
              <a:defRPr/>
            </a:pPr>
            <a:endParaRPr lang="en-US" altLang="en-US" b="1" dirty="0"/>
          </a:p>
          <a:p>
            <a:endParaRPr lang="en-US" dirty="0"/>
          </a:p>
        </p:txBody>
      </p:sp>
      <p:sp>
        <p:nvSpPr>
          <p:cNvPr id="4" name="Slide Number Placeholder 3"/>
          <p:cNvSpPr>
            <a:spLocks noGrp="1"/>
          </p:cNvSpPr>
          <p:nvPr>
            <p:ph type="sldNum" sz="quarter" idx="5"/>
          </p:nvPr>
        </p:nvSpPr>
        <p:spPr/>
        <p:txBody>
          <a:bodyPr/>
          <a:lstStyle/>
          <a:p>
            <a:fld id="{9E3B578B-546B-2344-AF04-FDDF68031312}" type="slidenum">
              <a:rPr lang="en-US" smtClean="0"/>
              <a:t>8</a:t>
            </a:fld>
            <a:endParaRPr lang="en-US"/>
          </a:p>
        </p:txBody>
      </p:sp>
    </p:spTree>
    <p:extLst>
      <p:ext uri="{BB962C8B-B14F-4D97-AF65-F5344CB8AC3E}">
        <p14:creationId xmlns:p14="http://schemas.microsoft.com/office/powerpoint/2010/main" val="2315121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The final key breast self- awareness message is to Make Healthy Lifestyle Choices. These lifestyle choices can help lower your risk of breast cancer.</a:t>
            </a:r>
          </a:p>
          <a:p>
            <a:endParaRPr lang="en-US" b="1" dirty="0">
              <a:cs typeface="Calibri"/>
            </a:endParaRPr>
          </a:p>
          <a:p>
            <a:endParaRPr lang="en-US" b="1" dirty="0"/>
          </a:p>
          <a:p>
            <a:pPr marL="171450" indent="-171450">
              <a:buFont typeface="Arial"/>
              <a:buChar char="•"/>
            </a:pPr>
            <a:r>
              <a:rPr lang="en-US" b="1" dirty="0"/>
              <a:t>Maintain a health weight</a:t>
            </a:r>
            <a:endParaRPr lang="en-US" b="1" dirty="0">
              <a:cs typeface="Calibri"/>
            </a:endParaRPr>
          </a:p>
          <a:p>
            <a:pPr marL="171450" indent="-171450">
              <a:buFont typeface="Arial"/>
              <a:buChar char="•"/>
            </a:pPr>
            <a:r>
              <a:rPr lang="en-US" b="1" dirty="0"/>
              <a:t>Make exercise part of your routine</a:t>
            </a:r>
            <a:endParaRPr lang="en-US" b="1" dirty="0">
              <a:cs typeface="Calibri"/>
            </a:endParaRPr>
          </a:p>
          <a:p>
            <a:pPr marL="171450" indent="-171450">
              <a:buFont typeface="Arial"/>
              <a:buChar char="•"/>
            </a:pPr>
            <a:r>
              <a:rPr lang="en-US" b="1" dirty="0">
                <a:cs typeface="Calibri"/>
              </a:rPr>
              <a:t>Limit alcoholic intake to less than 1 drink a day for women and fewer than 2 drinks a day for men.</a:t>
            </a:r>
            <a:endParaRPr lang="en-US" b="1" dirty="0"/>
          </a:p>
          <a:p>
            <a:pPr marL="171450" indent="-171450">
              <a:buFont typeface="Arial"/>
              <a:buChar char="•"/>
            </a:pPr>
            <a:r>
              <a:rPr lang="en-US" b="1" dirty="0"/>
              <a:t>Limit menopausal hormone use, which is linked to an increased risk of developing breast cancer.</a:t>
            </a:r>
            <a:endParaRPr lang="en-US" b="1" dirty="0">
              <a:cs typeface="Calibri"/>
            </a:endParaRPr>
          </a:p>
          <a:p>
            <a:pPr marL="171450" indent="-171450">
              <a:buFont typeface="Arial"/>
              <a:buChar char="•"/>
            </a:pPr>
            <a:r>
              <a:rPr lang="en-US" b="1" dirty="0">
                <a:cs typeface="Calibri"/>
              </a:rPr>
              <a:t>Breastfeed if you can. Women who breastfeed have a lower risk of breast cancer, especially before menopause, than women who don’t breast feed.</a:t>
            </a:r>
            <a:endParaRPr lang="en-US" b="1" dirty="0"/>
          </a:p>
          <a:p>
            <a:endParaRPr lang="en-US" b="1" dirty="0">
              <a:cs typeface="Calibri"/>
            </a:endParaRPr>
          </a:p>
          <a:p>
            <a:endParaRPr lang="en-US" b="1" dirty="0">
              <a:cs typeface="Calibri"/>
            </a:endParaRPr>
          </a:p>
          <a:p>
            <a:r>
              <a:rPr lang="en-US" b="1" dirty="0"/>
              <a:t>These healthy lifestyle choices can help reduce your risk of breast cancer but it's important to note, cancer tends to be caused by a combination of factors. Some things we may be able to control (such as exercise). Others are out of our control (such as age) and some are still unknown.</a:t>
            </a:r>
            <a:endParaRPr lang="en-US" b="1" dirty="0">
              <a:cs typeface="Calibri"/>
            </a:endParaRPr>
          </a:p>
          <a:p>
            <a:endParaRPr lang="en-US" b="1" dirty="0"/>
          </a:p>
          <a:p>
            <a:r>
              <a:rPr lang="en-US" b="1" dirty="0"/>
              <a:t>So to recap Komen’s 4 key messages were:  </a:t>
            </a:r>
            <a:r>
              <a:rPr lang="en-US" b="0" dirty="0"/>
              <a:t>(either ask the audience to recite them back to you or relist them yourself) </a:t>
            </a:r>
            <a:endParaRPr lang="en-US" b="1" dirty="0"/>
          </a:p>
          <a:p>
            <a:r>
              <a:rPr lang="en-US" b="1" dirty="0"/>
              <a:t>	Know your risk</a:t>
            </a:r>
          </a:p>
          <a:p>
            <a:r>
              <a:rPr lang="en-US" b="1" dirty="0"/>
              <a:t>	Get screened</a:t>
            </a:r>
          </a:p>
          <a:p>
            <a:r>
              <a:rPr lang="en-US" b="1" dirty="0"/>
              <a:t>	Know what is normal for you</a:t>
            </a:r>
          </a:p>
          <a:p>
            <a:r>
              <a:rPr lang="en-US" b="1" dirty="0"/>
              <a:t>	Lead a healthy lifestyle</a:t>
            </a:r>
          </a:p>
          <a:p>
            <a:endParaRPr lang="en-US" dirty="0">
              <a:cs typeface="Calibri"/>
            </a:endParaRPr>
          </a:p>
        </p:txBody>
      </p:sp>
      <p:sp>
        <p:nvSpPr>
          <p:cNvPr id="4" name="Slide Number Placeholder 3"/>
          <p:cNvSpPr>
            <a:spLocks noGrp="1"/>
          </p:cNvSpPr>
          <p:nvPr>
            <p:ph type="sldNum" sz="quarter" idx="5"/>
          </p:nvPr>
        </p:nvSpPr>
        <p:spPr/>
        <p:txBody>
          <a:bodyPr/>
          <a:lstStyle/>
          <a:p>
            <a:fld id="{5232F707-6E52-3D48-B0CD-00780475860D}" type="slidenum">
              <a:rPr lang="en-US" smtClean="0"/>
              <a:t>9</a:t>
            </a:fld>
            <a:endParaRPr lang="en-US"/>
          </a:p>
        </p:txBody>
      </p:sp>
    </p:spTree>
    <p:extLst>
      <p:ext uri="{BB962C8B-B14F-4D97-AF65-F5344CB8AC3E}">
        <p14:creationId xmlns:p14="http://schemas.microsoft.com/office/powerpoint/2010/main" val="9454934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B445A7-455D-2342-BC17-49532B6B96DF}"/>
              </a:ext>
            </a:extLst>
          </p:cNvPr>
          <p:cNvSpPr/>
          <p:nvPr userDrawn="1"/>
        </p:nvSpPr>
        <p:spPr>
          <a:xfrm>
            <a:off x="0" y="0"/>
            <a:ext cx="12192000" cy="423672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5A37E25-7E57-2C46-8EA8-A0B0F369214B}"/>
              </a:ext>
            </a:extLst>
          </p:cNvPr>
          <p:cNvSpPr/>
          <p:nvPr userDrawn="1"/>
        </p:nvSpPr>
        <p:spPr>
          <a:xfrm>
            <a:off x="833442" y="1332674"/>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90750D5-3D60-FF41-8A69-95E227B424BC}"/>
              </a:ext>
            </a:extLst>
          </p:cNvPr>
          <p:cNvSpPr/>
          <p:nvPr userDrawn="1"/>
        </p:nvSpPr>
        <p:spPr>
          <a:xfrm>
            <a:off x="9841617" y="4523598"/>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D4BA8E-22CD-5B45-9CA0-DE3530DFDF41}"/>
              </a:ext>
            </a:extLst>
          </p:cNvPr>
          <p:cNvSpPr/>
          <p:nvPr userDrawn="1"/>
        </p:nvSpPr>
        <p:spPr>
          <a:xfrm>
            <a:off x="1102224" y="1568589"/>
            <a:ext cx="9987550" cy="4236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E3D412-7AAC-F240-93B1-C35E884245B2}"/>
              </a:ext>
            </a:extLst>
          </p:cNvPr>
          <p:cNvSpPr>
            <a:spLocks noGrp="1"/>
          </p:cNvSpPr>
          <p:nvPr>
            <p:ph type="ctrTitle" hasCustomPrompt="1"/>
          </p:nvPr>
        </p:nvSpPr>
        <p:spPr>
          <a:xfrm>
            <a:off x="1524000" y="1660664"/>
            <a:ext cx="9144000" cy="2387600"/>
          </a:xfrm>
          <a:prstGeom prst="rect">
            <a:avLst/>
          </a:prstGeom>
        </p:spPr>
        <p:txBody>
          <a:bodyPr anchor="b" anchorCtr="0"/>
          <a:lstStyle>
            <a:lvl1pPr algn="ctr">
              <a:defRPr sz="5400" b="1" i="0" baseline="0">
                <a:latin typeface="Gotham" panose="02000604030000020004" pitchFamily="2" charset="0"/>
              </a:defRPr>
            </a:lvl1pPr>
          </a:lstStyle>
          <a:p>
            <a:r>
              <a:rPr lang="en-US"/>
              <a:t>Title/divider slide: Gotham Bold, 54pt, black</a:t>
            </a:r>
          </a:p>
        </p:txBody>
      </p:sp>
      <p:sp>
        <p:nvSpPr>
          <p:cNvPr id="3" name="Subtitle 2">
            <a:extLst>
              <a:ext uri="{FF2B5EF4-FFF2-40B4-BE49-F238E27FC236}">
                <a16:creationId xmlns:a16="http://schemas.microsoft.com/office/drawing/2014/main" id="{4867252B-B881-4B44-8A95-2CDFB5C9C692}"/>
              </a:ext>
            </a:extLst>
          </p:cNvPr>
          <p:cNvSpPr>
            <a:spLocks noGrp="1"/>
          </p:cNvSpPr>
          <p:nvPr>
            <p:ph type="subTitle" idx="1" hasCustomPrompt="1"/>
          </p:nvPr>
        </p:nvSpPr>
        <p:spPr>
          <a:xfrm>
            <a:off x="1524000" y="4236719"/>
            <a:ext cx="9144000" cy="1531625"/>
          </a:xfrm>
          <a:prstGeom prst="rect">
            <a:avLst/>
          </a:prstGeom>
        </p:spPr>
        <p:txBody>
          <a:bodyPr/>
          <a:lstStyle>
            <a:lvl1pPr marL="0" indent="0" algn="ctr">
              <a:buNone/>
              <a:defRPr sz="2400" baseline="0">
                <a:solidFill>
                  <a:schemeClr val="tx2"/>
                </a:solidFill>
                <a:latin typeface="Gotham Bold" panose="02000604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Gotham Book, 24pt, Gray</a:t>
            </a:r>
          </a:p>
        </p:txBody>
      </p:sp>
      <p:pic>
        <p:nvPicPr>
          <p:cNvPr id="10" name="Picture 9">
            <a:extLst>
              <a:ext uri="{FF2B5EF4-FFF2-40B4-BE49-F238E27FC236}">
                <a16:creationId xmlns:a16="http://schemas.microsoft.com/office/drawing/2014/main" id="{7978C86C-B8AB-CF46-BD94-36FBB0BEE6B2}"/>
              </a:ext>
            </a:extLst>
          </p:cNvPr>
          <p:cNvPicPr>
            <a:picLocks noChangeAspect="1"/>
          </p:cNvPicPr>
          <p:nvPr userDrawn="1"/>
        </p:nvPicPr>
        <p:blipFill>
          <a:blip r:embed="rId2"/>
          <a:srcRect/>
          <a:stretch/>
        </p:blipFill>
        <p:spPr>
          <a:xfrm>
            <a:off x="4867688" y="186741"/>
            <a:ext cx="2456622" cy="1381848"/>
          </a:xfrm>
          <a:prstGeom prst="rect">
            <a:avLst/>
          </a:prstGeom>
        </p:spPr>
      </p:pic>
    </p:spTree>
    <p:extLst>
      <p:ext uri="{BB962C8B-B14F-4D97-AF65-F5344CB8AC3E}">
        <p14:creationId xmlns:p14="http://schemas.microsoft.com/office/powerpoint/2010/main" val="3485393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Slide with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AE2EE4-8EEB-6040-8E89-D84EC4E49D99}"/>
              </a:ext>
            </a:extLst>
          </p:cNvPr>
          <p:cNvSpPr/>
          <p:nvPr userDrawn="1"/>
        </p:nvSpPr>
        <p:spPr>
          <a:xfrm rot="16200000">
            <a:off x="1499283" y="331907"/>
            <a:ext cx="143749" cy="1512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E353931-67CF-364D-8464-AF913EE7DCBB}"/>
              </a:ext>
            </a:extLst>
          </p:cNvPr>
          <p:cNvSpPr/>
          <p:nvPr userDrawn="1"/>
        </p:nvSpPr>
        <p:spPr>
          <a:xfrm>
            <a:off x="10700045" y="5326375"/>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C93BF752-D279-B14B-82FF-7DBC7B952403}"/>
              </a:ext>
            </a:extLst>
          </p:cNvPr>
          <p:cNvPicPr>
            <a:picLocks noChangeAspect="1"/>
          </p:cNvPicPr>
          <p:nvPr userDrawn="1"/>
        </p:nvPicPr>
        <p:blipFill rotWithShape="1">
          <a:blip r:embed="rId2"/>
          <a:srcRect l="25514" t="11473" r="32255" b="3491"/>
          <a:stretch/>
        </p:blipFill>
        <p:spPr>
          <a:xfrm>
            <a:off x="6973330" y="0"/>
            <a:ext cx="4963297" cy="6598506"/>
          </a:xfrm>
          <a:prstGeom prst="rect">
            <a:avLst/>
          </a:prstGeom>
        </p:spPr>
      </p:pic>
      <p:sp>
        <p:nvSpPr>
          <p:cNvPr id="10" name="Text Placeholder 9">
            <a:extLst>
              <a:ext uri="{FF2B5EF4-FFF2-40B4-BE49-F238E27FC236}">
                <a16:creationId xmlns:a16="http://schemas.microsoft.com/office/drawing/2014/main" id="{04E88E41-29EB-944B-BA8D-9600914161F5}"/>
              </a:ext>
            </a:extLst>
          </p:cNvPr>
          <p:cNvSpPr>
            <a:spLocks noGrp="1"/>
          </p:cNvSpPr>
          <p:nvPr>
            <p:ph type="body" sz="quarter" idx="10" hasCustomPrompt="1"/>
          </p:nvPr>
        </p:nvSpPr>
        <p:spPr>
          <a:xfrm>
            <a:off x="735570" y="1342445"/>
            <a:ext cx="6111544" cy="527050"/>
          </a:xfrm>
          <a:prstGeom prst="rect">
            <a:avLst/>
          </a:prstGeom>
        </p:spPr>
        <p:txBody>
          <a:bodyPr/>
          <a:lstStyle>
            <a:lvl1pPr marL="0" indent="0">
              <a:buNone/>
              <a:defRPr sz="3600" b="1" i="0">
                <a:latin typeface="Gotham" panose="02000604030000020004" pitchFamily="2" charset="0"/>
              </a:defRPr>
            </a:lvl1pPr>
          </a:lstStyle>
          <a:p>
            <a:pPr lvl="0"/>
            <a:r>
              <a:rPr lang="en-US"/>
              <a:t>Head: Gotham Bold, 36pt</a:t>
            </a:r>
          </a:p>
        </p:txBody>
      </p:sp>
      <p:sp>
        <p:nvSpPr>
          <p:cNvPr id="12" name="Text Placeholder 11">
            <a:extLst>
              <a:ext uri="{FF2B5EF4-FFF2-40B4-BE49-F238E27FC236}">
                <a16:creationId xmlns:a16="http://schemas.microsoft.com/office/drawing/2014/main" id="{0C403A0A-0CC5-2D40-93C5-855962D42B14}"/>
              </a:ext>
            </a:extLst>
          </p:cNvPr>
          <p:cNvSpPr>
            <a:spLocks noGrp="1"/>
          </p:cNvSpPr>
          <p:nvPr>
            <p:ph type="body" sz="quarter" idx="11" hasCustomPrompt="1"/>
          </p:nvPr>
        </p:nvSpPr>
        <p:spPr>
          <a:xfrm>
            <a:off x="735013" y="1942419"/>
            <a:ext cx="6111543" cy="474662"/>
          </a:xfrm>
          <a:prstGeom prst="rect">
            <a:avLst/>
          </a:prstGeom>
        </p:spPr>
        <p:txBody>
          <a:bodyPr/>
          <a:lstStyle>
            <a:lvl1pPr marL="0" indent="0">
              <a:buNone/>
              <a:defRPr b="0" i="0">
                <a:latin typeface="Gotham Medium" panose="02000604030000020004" pitchFamily="2" charset="0"/>
              </a:defRPr>
            </a:lvl1pPr>
            <a:lvl2pPr marL="457200" indent="0">
              <a:buNone/>
              <a:defRPr b="0" i="0">
                <a:latin typeface="Gotham Medium" panose="02000604030000020004" pitchFamily="2" charset="0"/>
              </a:defRPr>
            </a:lvl2pPr>
            <a:lvl3pPr marL="914400" indent="0">
              <a:buNone/>
              <a:defRPr b="0" i="0">
                <a:latin typeface="Gotham Medium" panose="02000604030000020004" pitchFamily="2" charset="0"/>
              </a:defRPr>
            </a:lvl3pPr>
            <a:lvl4pPr marL="1371600" indent="0">
              <a:buNone/>
              <a:defRPr b="0" i="0">
                <a:latin typeface="Gotham Medium" panose="02000604030000020004" pitchFamily="2" charset="0"/>
              </a:defRPr>
            </a:lvl4pPr>
            <a:lvl5pPr marL="1828800" indent="0">
              <a:buNone/>
              <a:defRPr b="0" i="0">
                <a:latin typeface="Gotham Medium" panose="02000604030000020004" pitchFamily="2" charset="0"/>
              </a:defRPr>
            </a:lvl5pPr>
          </a:lstStyle>
          <a:p>
            <a:pPr lvl="0"/>
            <a:r>
              <a:rPr lang="en-US"/>
              <a:t>Subhead: Gotham Med, 28pt</a:t>
            </a:r>
          </a:p>
        </p:txBody>
      </p:sp>
      <p:sp>
        <p:nvSpPr>
          <p:cNvPr id="13" name="Content Placeholder 15">
            <a:extLst>
              <a:ext uri="{FF2B5EF4-FFF2-40B4-BE49-F238E27FC236}">
                <a16:creationId xmlns:a16="http://schemas.microsoft.com/office/drawing/2014/main" id="{6988D0EE-0101-294B-A0B1-41611C18D1FF}"/>
              </a:ext>
            </a:extLst>
          </p:cNvPr>
          <p:cNvSpPr>
            <a:spLocks noGrp="1"/>
          </p:cNvSpPr>
          <p:nvPr>
            <p:ph sz="quarter" idx="12" hasCustomPrompt="1"/>
          </p:nvPr>
        </p:nvSpPr>
        <p:spPr>
          <a:xfrm>
            <a:off x="735013" y="2633709"/>
            <a:ext cx="5982944" cy="3712661"/>
          </a:xfrm>
          <a:prstGeom prst="rect">
            <a:avLst/>
          </a:prstGeom>
        </p:spPr>
        <p:txBody>
          <a:bodyPr/>
          <a:lstStyle>
            <a:lvl1pPr marL="228600" indent="-228600" fontAlgn="base">
              <a:spcAft>
                <a:spcPts val="600"/>
              </a:spcAft>
              <a:buClr>
                <a:schemeClr val="accent1"/>
              </a:buClr>
              <a:buFont typeface="Apple SD Gothic Neo Regular" panose="02000300000000000000" pitchFamily="2" charset="-127"/>
              <a:buChar char="◼"/>
              <a:defRPr sz="1800"/>
            </a:lvl1pPr>
            <a:lvl2pPr marL="365760" marR="0" indent="-182880" algn="l" defTabSz="914400" rtl="0" eaLnBrk="1" fontAlgn="auto" latinLnBrk="0" hangingPunct="1">
              <a:lnSpc>
                <a:spcPct val="90000"/>
              </a:lnSpc>
              <a:spcBef>
                <a:spcPts val="0"/>
              </a:spcBef>
              <a:spcAft>
                <a:spcPts val="1200"/>
              </a:spcAft>
              <a:buClr>
                <a:schemeClr val="accent1"/>
              </a:buClr>
              <a:buSzTx/>
              <a:buFont typeface="System Font Regular"/>
              <a:buChar char="⁃"/>
              <a:tabLst/>
              <a:defRPr sz="1800"/>
            </a:lvl2pPr>
            <a:lvl3pPr marL="457200" indent="-228600">
              <a:spcBef>
                <a:spcPts val="0"/>
              </a:spcBef>
              <a:spcAft>
                <a:spcPts val="600"/>
              </a:spcAft>
              <a:buClr>
                <a:schemeClr val="accent1"/>
              </a:buClr>
              <a:buFont typeface="Wingdings" panose="05000000000000000000" pitchFamily="2" charset="2"/>
              <a:buChar char="§"/>
              <a:defRPr sz="1800"/>
            </a:lvl3pPr>
          </a:lstStyle>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6 point after bullet spacing.​</a:t>
            </a:r>
          </a:p>
          <a:p>
            <a:pPr marL="365760" marR="0" lvl="1" indent="-182880" algn="l" defTabSz="914400" rtl="0" eaLnBrk="1" fontAlgn="auto" latinLnBrk="0" hangingPunct="1">
              <a:lnSpc>
                <a:spcPct val="90000"/>
              </a:lnSpc>
              <a:spcBef>
                <a:spcPts val="0"/>
              </a:spcBef>
              <a:spcAft>
                <a:spcPts val="1200"/>
              </a:spcAft>
              <a:buClr>
                <a:schemeClr val="accent1"/>
              </a:buClr>
              <a:buSzTx/>
              <a:buFont typeface="System Font Regular"/>
              <a:buChar char="⁃"/>
              <a:tabLst/>
              <a:defRPr/>
            </a:pPr>
            <a:r>
              <a:rPr lang="en-US"/>
              <a:t>Second level bullets: Gotham Book, 18pt, black, pink dash bullets set at 100 of type size, </a:t>
            </a:r>
            <a:r>
              <a:rPr lang="en-US">
                <a:latin typeface="Gotham Book" panose="02000604040000020004" pitchFamily="2" charset="0"/>
                <a:cs typeface="Arial" panose="020B0604020202020204" pitchFamily="34" charset="0"/>
              </a:rPr>
              <a:t>6 point after bullet spacing.​</a:t>
            </a:r>
            <a:endParaRPr lang="en-US"/>
          </a:p>
          <a:p>
            <a:pPr marL="365760" marR="0" lvl="1" indent="-182880" algn="l" defTabSz="914400" rtl="0" eaLnBrk="1" fontAlgn="auto" latinLnBrk="0" hangingPunct="1">
              <a:lnSpc>
                <a:spcPct val="90000"/>
              </a:lnSpc>
              <a:spcBef>
                <a:spcPts val="0"/>
              </a:spcBef>
              <a:spcAft>
                <a:spcPts val="1200"/>
              </a:spcAft>
              <a:buClr>
                <a:schemeClr val="accent1"/>
              </a:buClr>
              <a:buSzTx/>
              <a:buFont typeface="System Font Regular"/>
              <a:buChar char="⁃"/>
              <a:tabLst/>
              <a:defRPr/>
            </a:pPr>
            <a:r>
              <a:rPr lang="en-US"/>
              <a:t>Second level bullets: Gotham Book, 18pt, black, pink dash bullets set at 100 of type size, </a:t>
            </a:r>
            <a:r>
              <a:rPr lang="en-US">
                <a:latin typeface="Gotham Book" panose="02000604040000020004" pitchFamily="2" charset="0"/>
                <a:cs typeface="Arial" panose="020B0604020202020204" pitchFamily="34" charset="0"/>
              </a:rPr>
              <a:t>6 point after bullet spacing.​</a:t>
            </a:r>
            <a:endParaRPr lang="en-US"/>
          </a:p>
          <a:p>
            <a:pPr lvl="2"/>
            <a:r>
              <a:rPr lang="en-US"/>
              <a:t>Third level bullets: Gotham Book, 18pt, black pink small box set at 100 of type size, </a:t>
            </a:r>
            <a:r>
              <a:rPr lang="en-US">
                <a:latin typeface="Gotham Book" panose="02000604040000020004" pitchFamily="2" charset="0"/>
                <a:cs typeface="Arial" panose="020B0604020202020204" pitchFamily="34" charset="0"/>
              </a:rPr>
              <a:t>6 point after bullet spacing.​</a:t>
            </a:r>
          </a:p>
        </p:txBody>
      </p:sp>
    </p:spTree>
    <p:extLst>
      <p:ext uri="{BB962C8B-B14F-4D97-AF65-F5344CB8AC3E}">
        <p14:creationId xmlns:p14="http://schemas.microsoft.com/office/powerpoint/2010/main" val="2363803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Slide with no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AE2EE4-8EEB-6040-8E89-D84EC4E49D99}"/>
              </a:ext>
            </a:extLst>
          </p:cNvPr>
          <p:cNvSpPr/>
          <p:nvPr userDrawn="1"/>
        </p:nvSpPr>
        <p:spPr>
          <a:xfrm rot="16200000">
            <a:off x="1499283" y="331907"/>
            <a:ext cx="143749" cy="1512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E353931-67CF-364D-8464-AF913EE7DCBB}"/>
              </a:ext>
            </a:extLst>
          </p:cNvPr>
          <p:cNvSpPr/>
          <p:nvPr userDrawn="1"/>
        </p:nvSpPr>
        <p:spPr>
          <a:xfrm>
            <a:off x="10700045" y="5326375"/>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4E88E41-29EB-944B-BA8D-9600914161F5}"/>
              </a:ext>
            </a:extLst>
          </p:cNvPr>
          <p:cNvSpPr>
            <a:spLocks noGrp="1"/>
          </p:cNvSpPr>
          <p:nvPr>
            <p:ph type="body" sz="quarter" idx="10" hasCustomPrompt="1"/>
          </p:nvPr>
        </p:nvSpPr>
        <p:spPr>
          <a:xfrm>
            <a:off x="735570" y="1342445"/>
            <a:ext cx="6111544" cy="527050"/>
          </a:xfrm>
          <a:prstGeom prst="rect">
            <a:avLst/>
          </a:prstGeom>
        </p:spPr>
        <p:txBody>
          <a:bodyPr/>
          <a:lstStyle>
            <a:lvl1pPr marL="0" indent="0">
              <a:buNone/>
              <a:defRPr sz="3600" b="1" i="0">
                <a:latin typeface="Gotham" panose="02000604030000020004" pitchFamily="2" charset="0"/>
              </a:defRPr>
            </a:lvl1pPr>
          </a:lstStyle>
          <a:p>
            <a:pPr lvl="0"/>
            <a:r>
              <a:rPr lang="en-US"/>
              <a:t>Head: Gotham Bold, 36pt</a:t>
            </a:r>
          </a:p>
        </p:txBody>
      </p:sp>
      <p:sp>
        <p:nvSpPr>
          <p:cNvPr id="12" name="Text Placeholder 11">
            <a:extLst>
              <a:ext uri="{FF2B5EF4-FFF2-40B4-BE49-F238E27FC236}">
                <a16:creationId xmlns:a16="http://schemas.microsoft.com/office/drawing/2014/main" id="{0C403A0A-0CC5-2D40-93C5-855962D42B14}"/>
              </a:ext>
            </a:extLst>
          </p:cNvPr>
          <p:cNvSpPr>
            <a:spLocks noGrp="1"/>
          </p:cNvSpPr>
          <p:nvPr>
            <p:ph type="body" sz="quarter" idx="11" hasCustomPrompt="1"/>
          </p:nvPr>
        </p:nvSpPr>
        <p:spPr>
          <a:xfrm>
            <a:off x="735013" y="1942419"/>
            <a:ext cx="6111543" cy="474662"/>
          </a:xfrm>
          <a:prstGeom prst="rect">
            <a:avLst/>
          </a:prstGeom>
        </p:spPr>
        <p:txBody>
          <a:bodyPr/>
          <a:lstStyle>
            <a:lvl1pPr marL="0" indent="0">
              <a:buNone/>
              <a:defRPr b="0" i="0">
                <a:latin typeface="Gotham Medium" panose="02000604030000020004" pitchFamily="2" charset="0"/>
              </a:defRPr>
            </a:lvl1pPr>
            <a:lvl2pPr marL="457200" indent="0">
              <a:buNone/>
              <a:defRPr b="0" i="0">
                <a:latin typeface="Gotham Medium" panose="02000604030000020004" pitchFamily="2" charset="0"/>
              </a:defRPr>
            </a:lvl2pPr>
            <a:lvl3pPr marL="914400" indent="0">
              <a:buNone/>
              <a:defRPr b="0" i="0">
                <a:latin typeface="Gotham Medium" panose="02000604030000020004" pitchFamily="2" charset="0"/>
              </a:defRPr>
            </a:lvl3pPr>
            <a:lvl4pPr marL="1371600" indent="0">
              <a:buNone/>
              <a:defRPr b="0" i="0">
                <a:latin typeface="Gotham Medium" panose="02000604030000020004" pitchFamily="2" charset="0"/>
              </a:defRPr>
            </a:lvl4pPr>
            <a:lvl5pPr marL="1828800" indent="0">
              <a:buNone/>
              <a:defRPr b="0" i="0">
                <a:latin typeface="Gotham Medium" panose="02000604030000020004" pitchFamily="2" charset="0"/>
              </a:defRPr>
            </a:lvl5pPr>
          </a:lstStyle>
          <a:p>
            <a:pPr lvl="0"/>
            <a:r>
              <a:rPr lang="en-US"/>
              <a:t>Subhead: Gotham Med, 28pt</a:t>
            </a:r>
          </a:p>
        </p:txBody>
      </p:sp>
      <p:sp>
        <p:nvSpPr>
          <p:cNvPr id="3" name="Picture Placeholder 2">
            <a:extLst>
              <a:ext uri="{FF2B5EF4-FFF2-40B4-BE49-F238E27FC236}">
                <a16:creationId xmlns:a16="http://schemas.microsoft.com/office/drawing/2014/main" id="{0BAAE44A-A7BD-FD45-AC7D-C544F716D1D7}"/>
              </a:ext>
            </a:extLst>
          </p:cNvPr>
          <p:cNvSpPr>
            <a:spLocks noGrp="1"/>
          </p:cNvSpPr>
          <p:nvPr>
            <p:ph type="pic" sz="quarter" idx="13"/>
          </p:nvPr>
        </p:nvSpPr>
        <p:spPr>
          <a:xfrm>
            <a:off x="6973888" y="0"/>
            <a:ext cx="4962525" cy="6599237"/>
          </a:xfrm>
          <a:prstGeom prst="rect">
            <a:avLst/>
          </a:prstGeom>
        </p:spPr>
        <p:txBody>
          <a:bodyPr/>
          <a:lstStyle/>
          <a:p>
            <a:endParaRPr lang="en-US"/>
          </a:p>
        </p:txBody>
      </p:sp>
      <p:sp>
        <p:nvSpPr>
          <p:cNvPr id="8" name="Content Placeholder 15">
            <a:extLst>
              <a:ext uri="{FF2B5EF4-FFF2-40B4-BE49-F238E27FC236}">
                <a16:creationId xmlns:a16="http://schemas.microsoft.com/office/drawing/2014/main" id="{92AB6BFB-74C9-47A6-85AE-D3FC52C701CC}"/>
              </a:ext>
            </a:extLst>
          </p:cNvPr>
          <p:cNvSpPr>
            <a:spLocks noGrp="1"/>
          </p:cNvSpPr>
          <p:nvPr>
            <p:ph sz="quarter" idx="12" hasCustomPrompt="1"/>
          </p:nvPr>
        </p:nvSpPr>
        <p:spPr>
          <a:xfrm>
            <a:off x="735013" y="2633709"/>
            <a:ext cx="5982944" cy="3712661"/>
          </a:xfrm>
          <a:prstGeom prst="rect">
            <a:avLst/>
          </a:prstGeom>
        </p:spPr>
        <p:txBody>
          <a:bodyPr/>
          <a:lstStyle>
            <a:lvl1pPr marL="228600" indent="-228600" fontAlgn="base">
              <a:spcAft>
                <a:spcPts val="600"/>
              </a:spcAft>
              <a:buClr>
                <a:schemeClr val="accent1"/>
              </a:buClr>
              <a:buFont typeface="Apple SD Gothic Neo Regular" panose="02000300000000000000" pitchFamily="2" charset="-127"/>
              <a:buChar char="◼"/>
              <a:defRPr sz="1800"/>
            </a:lvl1pPr>
            <a:lvl2pPr marL="365760" marR="0" indent="-182880" algn="l" defTabSz="914400" rtl="0" eaLnBrk="1" fontAlgn="auto" latinLnBrk="0" hangingPunct="1">
              <a:lnSpc>
                <a:spcPct val="90000"/>
              </a:lnSpc>
              <a:spcBef>
                <a:spcPts val="0"/>
              </a:spcBef>
              <a:spcAft>
                <a:spcPts val="1200"/>
              </a:spcAft>
              <a:buClr>
                <a:schemeClr val="accent1"/>
              </a:buClr>
              <a:buSzTx/>
              <a:buFont typeface="System Font Regular"/>
              <a:buChar char="⁃"/>
              <a:tabLst/>
              <a:defRPr sz="1800"/>
            </a:lvl2pPr>
            <a:lvl3pPr marL="457200" indent="-228600">
              <a:spcBef>
                <a:spcPts val="0"/>
              </a:spcBef>
              <a:spcAft>
                <a:spcPts val="600"/>
              </a:spcAft>
              <a:buClr>
                <a:schemeClr val="accent1"/>
              </a:buClr>
              <a:buFont typeface="Wingdings" panose="05000000000000000000" pitchFamily="2" charset="2"/>
              <a:buChar char="§"/>
              <a:defRPr sz="1800"/>
            </a:lvl3pPr>
          </a:lstStyle>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6 point after bullet spacing.​</a:t>
            </a:r>
          </a:p>
          <a:p>
            <a:pPr marL="365760" marR="0" lvl="1" indent="-182880" algn="l" defTabSz="914400" rtl="0" eaLnBrk="1" fontAlgn="auto" latinLnBrk="0" hangingPunct="1">
              <a:lnSpc>
                <a:spcPct val="90000"/>
              </a:lnSpc>
              <a:spcBef>
                <a:spcPts val="0"/>
              </a:spcBef>
              <a:spcAft>
                <a:spcPts val="1200"/>
              </a:spcAft>
              <a:buClr>
                <a:schemeClr val="accent1"/>
              </a:buClr>
              <a:buSzTx/>
              <a:buFont typeface="System Font Regular"/>
              <a:buChar char="⁃"/>
              <a:tabLst/>
              <a:defRPr/>
            </a:pPr>
            <a:r>
              <a:rPr lang="en-US"/>
              <a:t>Second level bullets: Gotham Book, 18pt, black, pink dash bullets set at 100 of type size, </a:t>
            </a:r>
            <a:r>
              <a:rPr lang="en-US">
                <a:latin typeface="Gotham Book" panose="02000604040000020004" pitchFamily="2" charset="0"/>
                <a:cs typeface="Arial" panose="020B0604020202020204" pitchFamily="34" charset="0"/>
              </a:rPr>
              <a:t>6 point after bullet spacing.​</a:t>
            </a:r>
            <a:endParaRPr lang="en-US"/>
          </a:p>
          <a:p>
            <a:pPr marL="365760" marR="0" lvl="1" indent="-182880" algn="l" defTabSz="914400" rtl="0" eaLnBrk="1" fontAlgn="auto" latinLnBrk="0" hangingPunct="1">
              <a:lnSpc>
                <a:spcPct val="90000"/>
              </a:lnSpc>
              <a:spcBef>
                <a:spcPts val="0"/>
              </a:spcBef>
              <a:spcAft>
                <a:spcPts val="1200"/>
              </a:spcAft>
              <a:buClr>
                <a:schemeClr val="accent1"/>
              </a:buClr>
              <a:buSzTx/>
              <a:buFont typeface="System Font Regular"/>
              <a:buChar char="⁃"/>
              <a:tabLst/>
              <a:defRPr/>
            </a:pPr>
            <a:r>
              <a:rPr lang="en-US"/>
              <a:t>Second level bullets: Gotham Book, 18pt, black, pink dash bullets set at 100 of type size, </a:t>
            </a:r>
            <a:r>
              <a:rPr lang="en-US">
                <a:latin typeface="Gotham Book" panose="02000604040000020004" pitchFamily="2" charset="0"/>
                <a:cs typeface="Arial" panose="020B0604020202020204" pitchFamily="34" charset="0"/>
              </a:rPr>
              <a:t>6 point after bullet spacing.​</a:t>
            </a:r>
            <a:endParaRPr lang="en-US"/>
          </a:p>
          <a:p>
            <a:pPr lvl="2"/>
            <a:r>
              <a:rPr lang="en-US"/>
              <a:t>Third level bullets: Gotham Book, 18pt, black pink small box set at 100 of type size, </a:t>
            </a:r>
            <a:r>
              <a:rPr lang="en-US">
                <a:latin typeface="Gotham Book" panose="02000604040000020004" pitchFamily="2" charset="0"/>
                <a:cs typeface="Arial" panose="020B0604020202020204" pitchFamily="34" charset="0"/>
              </a:rPr>
              <a:t>6 point after bullet spacing.​</a:t>
            </a:r>
          </a:p>
        </p:txBody>
      </p:sp>
    </p:spTree>
    <p:extLst>
      <p:ext uri="{BB962C8B-B14F-4D97-AF65-F5344CB8AC3E}">
        <p14:creationId xmlns:p14="http://schemas.microsoft.com/office/powerpoint/2010/main" val="161940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Slide with 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2B42C3-50C0-7745-BA1E-1D538F36DFB7}"/>
              </a:ext>
            </a:extLst>
          </p:cNvPr>
          <p:cNvPicPr>
            <a:picLocks noChangeAspect="1"/>
          </p:cNvPicPr>
          <p:nvPr userDrawn="1"/>
        </p:nvPicPr>
        <p:blipFill rotWithShape="1">
          <a:blip r:embed="rId2"/>
          <a:srcRect l="36148" t="15" r="-1" b="771"/>
          <a:stretch/>
        </p:blipFill>
        <p:spPr>
          <a:xfrm>
            <a:off x="0" y="0"/>
            <a:ext cx="6622996" cy="6858000"/>
          </a:xfrm>
          <a:prstGeom prst="rect">
            <a:avLst/>
          </a:prstGeom>
        </p:spPr>
      </p:pic>
      <p:sp>
        <p:nvSpPr>
          <p:cNvPr id="4" name="Rectangle 3">
            <a:extLst>
              <a:ext uri="{FF2B5EF4-FFF2-40B4-BE49-F238E27FC236}">
                <a16:creationId xmlns:a16="http://schemas.microsoft.com/office/drawing/2014/main" id="{032EED1C-755C-9841-AAF0-50C84C583717}"/>
              </a:ext>
            </a:extLst>
          </p:cNvPr>
          <p:cNvSpPr/>
          <p:nvPr userDrawn="1"/>
        </p:nvSpPr>
        <p:spPr>
          <a:xfrm>
            <a:off x="648181" y="2106593"/>
            <a:ext cx="5974815" cy="1886674"/>
          </a:xfrm>
          <a:prstGeom prst="rect">
            <a:avLst/>
          </a:prstGeom>
          <a:solidFill>
            <a:schemeClr val="accent1">
              <a:lumMod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04F575-E968-E54C-8BF9-F71AA9BAF485}"/>
              </a:ext>
            </a:extLst>
          </p:cNvPr>
          <p:cNvSpPr>
            <a:spLocks noGrp="1"/>
          </p:cNvSpPr>
          <p:nvPr>
            <p:ph type="title" hasCustomPrompt="1"/>
          </p:nvPr>
        </p:nvSpPr>
        <p:spPr>
          <a:xfrm>
            <a:off x="1039096" y="2444703"/>
            <a:ext cx="5583900" cy="548489"/>
          </a:xfrm>
          <a:prstGeom prst="rect">
            <a:avLst/>
          </a:prstGeom>
        </p:spPr>
        <p:txBody>
          <a:bodyPr/>
          <a:lstStyle>
            <a:lvl1pPr>
              <a:defRPr b="1" i="0">
                <a:solidFill>
                  <a:schemeClr val="bg1"/>
                </a:solidFill>
                <a:latin typeface="Gotham" panose="02000604030000020004" pitchFamily="2" charset="0"/>
              </a:defRPr>
            </a:lvl1pPr>
          </a:lstStyle>
          <a:p>
            <a:r>
              <a:rPr lang="en-US"/>
              <a:t>GOTHAM BOLD, 36PT</a:t>
            </a:r>
          </a:p>
        </p:txBody>
      </p:sp>
      <p:sp>
        <p:nvSpPr>
          <p:cNvPr id="17" name="Text Placeholder 16">
            <a:extLst>
              <a:ext uri="{FF2B5EF4-FFF2-40B4-BE49-F238E27FC236}">
                <a16:creationId xmlns:a16="http://schemas.microsoft.com/office/drawing/2014/main" id="{93FEBD2F-CF40-574D-A63B-D706B114942A}"/>
              </a:ext>
            </a:extLst>
          </p:cNvPr>
          <p:cNvSpPr>
            <a:spLocks noGrp="1"/>
          </p:cNvSpPr>
          <p:nvPr>
            <p:ph type="body" sz="quarter" idx="10" hasCustomPrompt="1"/>
          </p:nvPr>
        </p:nvSpPr>
        <p:spPr>
          <a:xfrm>
            <a:off x="1049869" y="3014714"/>
            <a:ext cx="4659313" cy="367192"/>
          </a:xfrm>
          <a:prstGeom prst="rect">
            <a:avLst/>
          </a:prstGeom>
        </p:spPr>
        <p:txBody>
          <a:bodyPr/>
          <a:lstStyle>
            <a:lvl1pPr marL="0" indent="0">
              <a:buNone/>
              <a:defRPr sz="2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Subhead, Gotham Book, 20pt</a:t>
            </a:r>
          </a:p>
        </p:txBody>
      </p:sp>
      <p:sp>
        <p:nvSpPr>
          <p:cNvPr id="21" name="Text Placeholder 20">
            <a:extLst>
              <a:ext uri="{FF2B5EF4-FFF2-40B4-BE49-F238E27FC236}">
                <a16:creationId xmlns:a16="http://schemas.microsoft.com/office/drawing/2014/main" id="{E43D787D-DC54-7747-A6D2-EB1FE39BEA38}"/>
              </a:ext>
            </a:extLst>
          </p:cNvPr>
          <p:cNvSpPr>
            <a:spLocks noGrp="1"/>
          </p:cNvSpPr>
          <p:nvPr>
            <p:ph type="body" sz="quarter" idx="11" hasCustomPrompt="1"/>
          </p:nvPr>
        </p:nvSpPr>
        <p:spPr>
          <a:xfrm>
            <a:off x="7073900" y="767765"/>
            <a:ext cx="4683125" cy="1338828"/>
          </a:xfrm>
          <a:prstGeom prst="rect">
            <a:avLst/>
          </a:prstGeom>
        </p:spPr>
        <p:txBody>
          <a:bodyPr>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sp>
        <p:nvSpPr>
          <p:cNvPr id="27" name="Text Placeholder 26">
            <a:extLst>
              <a:ext uri="{FF2B5EF4-FFF2-40B4-BE49-F238E27FC236}">
                <a16:creationId xmlns:a16="http://schemas.microsoft.com/office/drawing/2014/main" id="{5F4479C0-893D-1649-93B9-1E05041CC43A}"/>
              </a:ext>
            </a:extLst>
          </p:cNvPr>
          <p:cNvSpPr>
            <a:spLocks noGrp="1"/>
          </p:cNvSpPr>
          <p:nvPr>
            <p:ph type="body" sz="quarter" idx="12" hasCustomPrompt="1"/>
          </p:nvPr>
        </p:nvSpPr>
        <p:spPr>
          <a:xfrm>
            <a:off x="7073900" y="2444750"/>
            <a:ext cx="4683125" cy="15478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Gotham Light" panose="02000604030000020004" pitchFamily="2" charset="0"/>
              </a:defRPr>
            </a:lvl1pPr>
            <a:lvl2pPr marL="457200" indent="0">
              <a:buNone/>
              <a:defRPr sz="1800" b="0" i="0">
                <a:latin typeface="Gotham Light" panose="02000604030000020004" pitchFamily="2" charset="0"/>
              </a:defRPr>
            </a:lvl2pPr>
            <a:lvl3pPr marL="914400" indent="0">
              <a:buNone/>
              <a:defRPr sz="1800" b="0" i="0">
                <a:latin typeface="Gotham Light" panose="02000604030000020004" pitchFamily="2" charset="0"/>
              </a:defRPr>
            </a:lvl3pPr>
            <a:lvl4pPr marL="1371600" indent="0">
              <a:buNone/>
              <a:defRPr sz="1800" b="0" i="0">
                <a:latin typeface="Gotham Light" panose="02000604030000020004" pitchFamily="2" charset="0"/>
              </a:defRPr>
            </a:lvl4pPr>
            <a:lvl5pPr marL="1828800" indent="0">
              <a:buNone/>
              <a:defRPr sz="1800" b="0" i="0">
                <a:latin typeface="Gotham Light" panose="02000604030000020004" pitchFamily="2"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sp>
        <p:nvSpPr>
          <p:cNvPr id="28" name="Text Placeholder 26">
            <a:extLst>
              <a:ext uri="{FF2B5EF4-FFF2-40B4-BE49-F238E27FC236}">
                <a16:creationId xmlns:a16="http://schemas.microsoft.com/office/drawing/2014/main" id="{F26F2630-73F0-F245-9AC1-890AEE40E092}"/>
              </a:ext>
            </a:extLst>
          </p:cNvPr>
          <p:cNvSpPr>
            <a:spLocks noGrp="1"/>
          </p:cNvSpPr>
          <p:nvPr>
            <p:ph type="body" sz="quarter" idx="13" hasCustomPrompt="1"/>
          </p:nvPr>
        </p:nvSpPr>
        <p:spPr>
          <a:xfrm>
            <a:off x="7073900" y="4295321"/>
            <a:ext cx="4683125" cy="15478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Gotham Light" panose="02000604030000020004" pitchFamily="2" charset="0"/>
              </a:defRPr>
            </a:lvl1pPr>
            <a:lvl2pPr marL="457200" indent="0">
              <a:buNone/>
              <a:defRPr sz="1800" b="0" i="0">
                <a:latin typeface="Gotham Light" panose="02000604030000020004" pitchFamily="2" charset="0"/>
              </a:defRPr>
            </a:lvl2pPr>
            <a:lvl3pPr marL="914400" indent="0">
              <a:buNone/>
              <a:defRPr sz="1800" b="0" i="0">
                <a:latin typeface="Gotham Light" panose="02000604030000020004" pitchFamily="2" charset="0"/>
              </a:defRPr>
            </a:lvl3pPr>
            <a:lvl4pPr marL="1371600" indent="0">
              <a:buNone/>
              <a:defRPr sz="1800" b="0" i="0">
                <a:latin typeface="Gotham Light" panose="02000604030000020004" pitchFamily="2" charset="0"/>
              </a:defRPr>
            </a:lvl4pPr>
            <a:lvl5pPr marL="1828800" indent="0">
              <a:buNone/>
              <a:defRPr sz="1800" b="0" i="0">
                <a:latin typeface="Gotham Light" panose="02000604030000020004" pitchFamily="2"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pic>
        <p:nvPicPr>
          <p:cNvPr id="10" name="Picture 9">
            <a:extLst>
              <a:ext uri="{FF2B5EF4-FFF2-40B4-BE49-F238E27FC236}">
                <a16:creationId xmlns:a16="http://schemas.microsoft.com/office/drawing/2014/main" id="{E5905B29-891F-FD4F-8798-4449CA877E1D}"/>
              </a:ext>
            </a:extLst>
          </p:cNvPr>
          <p:cNvPicPr>
            <a:picLocks noChangeAspect="1"/>
          </p:cNvPicPr>
          <p:nvPr userDrawn="1"/>
        </p:nvPicPr>
        <p:blipFill rotWithShape="1">
          <a:blip r:embed="rId3"/>
          <a:srcRect l="11039" t="19596" r="12632" b="19186"/>
          <a:stretch/>
        </p:blipFill>
        <p:spPr>
          <a:xfrm>
            <a:off x="10745342" y="6138114"/>
            <a:ext cx="1011683" cy="456419"/>
          </a:xfrm>
          <a:prstGeom prst="rect">
            <a:avLst/>
          </a:prstGeom>
        </p:spPr>
      </p:pic>
    </p:spTree>
    <p:extLst>
      <p:ext uri="{BB962C8B-B14F-4D97-AF65-F5344CB8AC3E}">
        <p14:creationId xmlns:p14="http://schemas.microsoft.com/office/powerpoint/2010/main" val="2341927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Slide with no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4FEA883-5578-3242-A5A5-90EE9F48B278}"/>
              </a:ext>
            </a:extLst>
          </p:cNvPr>
          <p:cNvSpPr>
            <a:spLocks noGrp="1"/>
          </p:cNvSpPr>
          <p:nvPr>
            <p:ph type="pic" sz="quarter" idx="14"/>
          </p:nvPr>
        </p:nvSpPr>
        <p:spPr>
          <a:xfrm>
            <a:off x="0" y="0"/>
            <a:ext cx="6623050" cy="6858000"/>
          </a:xfrm>
          <a:prstGeom prst="rect">
            <a:avLst/>
          </a:prstGeom>
        </p:spPr>
        <p:txBody>
          <a:bodyPr/>
          <a:lstStyle/>
          <a:p>
            <a:endParaRPr lang="en-US"/>
          </a:p>
        </p:txBody>
      </p:sp>
      <p:sp>
        <p:nvSpPr>
          <p:cNvPr id="4" name="Rectangle 3">
            <a:extLst>
              <a:ext uri="{FF2B5EF4-FFF2-40B4-BE49-F238E27FC236}">
                <a16:creationId xmlns:a16="http://schemas.microsoft.com/office/drawing/2014/main" id="{032EED1C-755C-9841-AAF0-50C84C583717}"/>
              </a:ext>
            </a:extLst>
          </p:cNvPr>
          <p:cNvSpPr/>
          <p:nvPr userDrawn="1"/>
        </p:nvSpPr>
        <p:spPr>
          <a:xfrm>
            <a:off x="648181" y="2106593"/>
            <a:ext cx="5974815" cy="1886674"/>
          </a:xfrm>
          <a:prstGeom prst="rect">
            <a:avLst/>
          </a:prstGeom>
          <a:solidFill>
            <a:schemeClr val="accent1">
              <a:lumMod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04F575-E968-E54C-8BF9-F71AA9BAF485}"/>
              </a:ext>
            </a:extLst>
          </p:cNvPr>
          <p:cNvSpPr>
            <a:spLocks noGrp="1"/>
          </p:cNvSpPr>
          <p:nvPr>
            <p:ph type="title" hasCustomPrompt="1"/>
          </p:nvPr>
        </p:nvSpPr>
        <p:spPr>
          <a:xfrm>
            <a:off x="1039096" y="2444703"/>
            <a:ext cx="5583900" cy="548489"/>
          </a:xfrm>
          <a:prstGeom prst="rect">
            <a:avLst/>
          </a:prstGeom>
        </p:spPr>
        <p:txBody>
          <a:bodyPr/>
          <a:lstStyle>
            <a:lvl1pPr>
              <a:defRPr b="1" i="0">
                <a:solidFill>
                  <a:schemeClr val="bg1"/>
                </a:solidFill>
                <a:latin typeface="Gotham" panose="02000604030000020004" pitchFamily="2" charset="0"/>
              </a:defRPr>
            </a:lvl1pPr>
          </a:lstStyle>
          <a:p>
            <a:r>
              <a:rPr lang="en-US"/>
              <a:t>GOTHAM BOLD, 36PT</a:t>
            </a:r>
          </a:p>
        </p:txBody>
      </p:sp>
      <p:sp>
        <p:nvSpPr>
          <p:cNvPr id="17" name="Text Placeholder 16">
            <a:extLst>
              <a:ext uri="{FF2B5EF4-FFF2-40B4-BE49-F238E27FC236}">
                <a16:creationId xmlns:a16="http://schemas.microsoft.com/office/drawing/2014/main" id="{93FEBD2F-CF40-574D-A63B-D706B114942A}"/>
              </a:ext>
            </a:extLst>
          </p:cNvPr>
          <p:cNvSpPr>
            <a:spLocks noGrp="1"/>
          </p:cNvSpPr>
          <p:nvPr>
            <p:ph type="body" sz="quarter" idx="10" hasCustomPrompt="1"/>
          </p:nvPr>
        </p:nvSpPr>
        <p:spPr>
          <a:xfrm>
            <a:off x="1049869" y="3014714"/>
            <a:ext cx="4659313" cy="367192"/>
          </a:xfrm>
          <a:prstGeom prst="rect">
            <a:avLst/>
          </a:prstGeom>
        </p:spPr>
        <p:txBody>
          <a:bodyPr/>
          <a:lstStyle>
            <a:lvl1pPr marL="0" indent="0">
              <a:buNone/>
              <a:defRPr sz="2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Subhead, Gotham Book, 20pt</a:t>
            </a:r>
          </a:p>
        </p:txBody>
      </p:sp>
      <p:sp>
        <p:nvSpPr>
          <p:cNvPr id="21" name="Text Placeholder 20">
            <a:extLst>
              <a:ext uri="{FF2B5EF4-FFF2-40B4-BE49-F238E27FC236}">
                <a16:creationId xmlns:a16="http://schemas.microsoft.com/office/drawing/2014/main" id="{E43D787D-DC54-7747-A6D2-EB1FE39BEA38}"/>
              </a:ext>
            </a:extLst>
          </p:cNvPr>
          <p:cNvSpPr>
            <a:spLocks noGrp="1"/>
          </p:cNvSpPr>
          <p:nvPr>
            <p:ph type="body" sz="quarter" idx="11" hasCustomPrompt="1"/>
          </p:nvPr>
        </p:nvSpPr>
        <p:spPr>
          <a:xfrm>
            <a:off x="7073900" y="767765"/>
            <a:ext cx="4683125" cy="1338828"/>
          </a:xfrm>
          <a:prstGeom prst="rect">
            <a:avLst/>
          </a:prstGeom>
        </p:spPr>
        <p:txBody>
          <a:bodyPr>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sp>
        <p:nvSpPr>
          <p:cNvPr id="27" name="Text Placeholder 26">
            <a:extLst>
              <a:ext uri="{FF2B5EF4-FFF2-40B4-BE49-F238E27FC236}">
                <a16:creationId xmlns:a16="http://schemas.microsoft.com/office/drawing/2014/main" id="{5F4479C0-893D-1649-93B9-1E05041CC43A}"/>
              </a:ext>
            </a:extLst>
          </p:cNvPr>
          <p:cNvSpPr>
            <a:spLocks noGrp="1"/>
          </p:cNvSpPr>
          <p:nvPr>
            <p:ph type="body" sz="quarter" idx="12" hasCustomPrompt="1"/>
          </p:nvPr>
        </p:nvSpPr>
        <p:spPr>
          <a:xfrm>
            <a:off x="7073900" y="2444750"/>
            <a:ext cx="4683125" cy="15478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Gotham Light" panose="02000604030000020004" pitchFamily="2" charset="0"/>
              </a:defRPr>
            </a:lvl1pPr>
            <a:lvl2pPr marL="457200" indent="0">
              <a:buNone/>
              <a:defRPr sz="1800" b="0" i="0">
                <a:latin typeface="Gotham Light" panose="02000604030000020004" pitchFamily="2" charset="0"/>
              </a:defRPr>
            </a:lvl2pPr>
            <a:lvl3pPr marL="914400" indent="0">
              <a:buNone/>
              <a:defRPr sz="1800" b="0" i="0">
                <a:latin typeface="Gotham Light" panose="02000604030000020004" pitchFamily="2" charset="0"/>
              </a:defRPr>
            </a:lvl3pPr>
            <a:lvl4pPr marL="1371600" indent="0">
              <a:buNone/>
              <a:defRPr sz="1800" b="0" i="0">
                <a:latin typeface="Gotham Light" panose="02000604030000020004" pitchFamily="2" charset="0"/>
              </a:defRPr>
            </a:lvl4pPr>
            <a:lvl5pPr marL="1828800" indent="0">
              <a:buNone/>
              <a:defRPr sz="1800" b="0" i="0">
                <a:latin typeface="Gotham Light" panose="02000604030000020004" pitchFamily="2"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sp>
        <p:nvSpPr>
          <p:cNvPr id="28" name="Text Placeholder 26">
            <a:extLst>
              <a:ext uri="{FF2B5EF4-FFF2-40B4-BE49-F238E27FC236}">
                <a16:creationId xmlns:a16="http://schemas.microsoft.com/office/drawing/2014/main" id="{F26F2630-73F0-F245-9AC1-890AEE40E092}"/>
              </a:ext>
            </a:extLst>
          </p:cNvPr>
          <p:cNvSpPr>
            <a:spLocks noGrp="1"/>
          </p:cNvSpPr>
          <p:nvPr>
            <p:ph type="body" sz="quarter" idx="13" hasCustomPrompt="1"/>
          </p:nvPr>
        </p:nvSpPr>
        <p:spPr>
          <a:xfrm>
            <a:off x="7073900" y="4295321"/>
            <a:ext cx="4683125" cy="15478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Gotham Light" panose="02000604030000020004" pitchFamily="2" charset="0"/>
              </a:defRPr>
            </a:lvl1pPr>
            <a:lvl2pPr marL="457200" indent="0">
              <a:buNone/>
              <a:defRPr sz="1800" b="0" i="0">
                <a:latin typeface="Gotham Light" panose="02000604030000020004" pitchFamily="2" charset="0"/>
              </a:defRPr>
            </a:lvl2pPr>
            <a:lvl3pPr marL="914400" indent="0">
              <a:buNone/>
              <a:defRPr sz="1800" b="0" i="0">
                <a:latin typeface="Gotham Light" panose="02000604030000020004" pitchFamily="2" charset="0"/>
              </a:defRPr>
            </a:lvl3pPr>
            <a:lvl4pPr marL="1371600" indent="0">
              <a:buNone/>
              <a:defRPr sz="1800" b="0" i="0">
                <a:latin typeface="Gotham Light" panose="02000604030000020004" pitchFamily="2" charset="0"/>
              </a:defRPr>
            </a:lvl4pPr>
            <a:lvl5pPr marL="1828800" indent="0">
              <a:buNone/>
              <a:defRPr sz="1800" b="0" i="0">
                <a:latin typeface="Gotham Light" panose="02000604030000020004" pitchFamily="2"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pic>
        <p:nvPicPr>
          <p:cNvPr id="10" name="Picture 9">
            <a:extLst>
              <a:ext uri="{FF2B5EF4-FFF2-40B4-BE49-F238E27FC236}">
                <a16:creationId xmlns:a16="http://schemas.microsoft.com/office/drawing/2014/main" id="{66A3241E-BE42-324B-84C5-26E79F0EB56B}"/>
              </a:ext>
            </a:extLst>
          </p:cNvPr>
          <p:cNvPicPr>
            <a:picLocks noChangeAspect="1"/>
          </p:cNvPicPr>
          <p:nvPr userDrawn="1"/>
        </p:nvPicPr>
        <p:blipFill rotWithShape="1">
          <a:blip r:embed="rId2"/>
          <a:srcRect l="11039" t="19596" r="12632" b="19186"/>
          <a:stretch/>
        </p:blipFill>
        <p:spPr>
          <a:xfrm>
            <a:off x="10745342" y="6138114"/>
            <a:ext cx="1011683" cy="456419"/>
          </a:xfrm>
          <a:prstGeom prst="rect">
            <a:avLst/>
          </a:prstGeom>
        </p:spPr>
      </p:pic>
    </p:spTree>
    <p:extLst>
      <p:ext uri="{BB962C8B-B14F-4D97-AF65-F5344CB8AC3E}">
        <p14:creationId xmlns:p14="http://schemas.microsoft.com/office/powerpoint/2010/main" val="3441598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3_Komen logo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DAD602-81BE-E748-85CE-F1AF4D3F089C}"/>
              </a:ext>
            </a:extLst>
          </p:cNvPr>
          <p:cNvPicPr>
            <a:picLocks noChangeAspect="1"/>
          </p:cNvPicPr>
          <p:nvPr userDrawn="1"/>
        </p:nvPicPr>
        <p:blipFill rotWithShape="1">
          <a:blip r:embed="rId2"/>
          <a:srcRect l="11039" t="19596" r="12632" b="19186"/>
          <a:stretch/>
        </p:blipFill>
        <p:spPr>
          <a:xfrm>
            <a:off x="297230" y="6138114"/>
            <a:ext cx="1011683" cy="456419"/>
          </a:xfrm>
          <a:prstGeom prst="rect">
            <a:avLst/>
          </a:prstGeom>
        </p:spPr>
      </p:pic>
    </p:spTree>
    <p:extLst>
      <p:ext uri="{BB962C8B-B14F-4D97-AF65-F5344CB8AC3E}">
        <p14:creationId xmlns:p14="http://schemas.microsoft.com/office/powerpoint/2010/main" val="2038820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2"/>
            <a:ext cx="5384800" cy="4144965"/>
          </a:xfrm>
        </p:spPr>
        <p:txBody>
          <a:bodyPr/>
          <a:lstStyle>
            <a:lvl1pPr>
              <a:defRPr sz="2400"/>
            </a:lvl1pPr>
            <a:lvl2pPr>
              <a:defRPr sz="24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a:t>
            </a:r>
          </a:p>
          <a:p>
            <a:pPr lvl="1"/>
            <a:r>
              <a:rPr lang="en-US"/>
              <a:t>Second level</a:t>
            </a:r>
          </a:p>
        </p:txBody>
      </p:sp>
      <p:sp>
        <p:nvSpPr>
          <p:cNvPr id="4" name="Content Placeholder 3"/>
          <p:cNvSpPr>
            <a:spLocks noGrp="1"/>
          </p:cNvSpPr>
          <p:nvPr>
            <p:ph sz="half" idx="2"/>
          </p:nvPr>
        </p:nvSpPr>
        <p:spPr>
          <a:xfrm>
            <a:off x="6197600" y="1981202"/>
            <a:ext cx="5384800" cy="4144965"/>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a:t>
            </a:r>
          </a:p>
          <a:p>
            <a:pPr lvl="1"/>
            <a:r>
              <a:rPr lang="en-US"/>
              <a:t>Second level</a:t>
            </a:r>
          </a:p>
        </p:txBody>
      </p:sp>
      <p:sp>
        <p:nvSpPr>
          <p:cNvPr id="8" name="Shape 59"/>
          <p:cNvSpPr>
            <a:spLocks noGrp="1"/>
          </p:cNvSpPr>
          <p:nvPr>
            <p:ph type="sldNum" sz="quarter" idx="4"/>
          </p:nvPr>
        </p:nvSpPr>
        <p:spPr>
          <a:xfrm>
            <a:off x="5850333" y="6477000"/>
            <a:ext cx="491339" cy="381000"/>
          </a:xfrm>
          <a:prstGeom prst="rect">
            <a:avLst/>
          </a:prstGeom>
        </p:spPr>
        <p:txBody>
          <a:bodyPr/>
          <a:lstStyle>
            <a:lvl1pPr>
              <a:defRPr sz="1200">
                <a:solidFill>
                  <a:schemeClr val="bg1"/>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4119156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_w/ subhea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1"/>
            <a:ext cx="10972800" cy="762000"/>
          </a:xfrm>
        </p:spPr>
        <p:txBody>
          <a:bodyPr/>
          <a:lstStyle>
            <a:lvl1pPr>
              <a:defRPr b="0"/>
            </a:lvl1pPr>
          </a:lstStyle>
          <a:p>
            <a:r>
              <a:rPr lang="en-US"/>
              <a:t>Click to edit Master title style</a:t>
            </a:r>
          </a:p>
        </p:txBody>
      </p:sp>
      <p:sp>
        <p:nvSpPr>
          <p:cNvPr id="3" name="Content Placeholder 2"/>
          <p:cNvSpPr>
            <a:spLocks noGrp="1"/>
          </p:cNvSpPr>
          <p:nvPr>
            <p:ph idx="1"/>
          </p:nvPr>
        </p:nvSpPr>
        <p:spPr>
          <a:xfrm>
            <a:off x="609600" y="2362200"/>
            <a:ext cx="10972800" cy="376396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hape 59"/>
          <p:cNvSpPr>
            <a:spLocks noGrp="1"/>
          </p:cNvSpPr>
          <p:nvPr>
            <p:ph type="sldNum" sz="quarter" idx="4"/>
          </p:nvPr>
        </p:nvSpPr>
        <p:spPr>
          <a:xfrm>
            <a:off x="5850335" y="6477000"/>
            <a:ext cx="550468" cy="381000"/>
          </a:xfrm>
          <a:prstGeom prst="rect">
            <a:avLst/>
          </a:prstGeom>
        </p:spPr>
        <p:txBody>
          <a:bodyPr anchor="ctr"/>
          <a:lstStyle>
            <a:lvl1pPr>
              <a:defRPr lang="en-US" smtClean="0"/>
            </a:lvl1pPr>
          </a:lstStyle>
          <a:p>
            <a:pPr algn="ctr"/>
            <a:fld id="{86CB4B4D-7CA3-9044-876B-883B54F8677D}" type="slidenum">
              <a:rPr lang="en-US" smtClean="0"/>
              <a:pPr algn="ctr"/>
              <a:t>‹#›</a:t>
            </a:fld>
            <a:endParaRPr lang="en-US"/>
          </a:p>
        </p:txBody>
      </p:sp>
      <p:sp>
        <p:nvSpPr>
          <p:cNvPr id="5" name="Text Placeholder 4"/>
          <p:cNvSpPr>
            <a:spLocks noGrp="1"/>
          </p:cNvSpPr>
          <p:nvPr>
            <p:ph type="body" sz="quarter" idx="10" hasCustomPrompt="1"/>
          </p:nvPr>
        </p:nvSpPr>
        <p:spPr>
          <a:xfrm>
            <a:off x="609600" y="1676400"/>
            <a:ext cx="10972800" cy="457200"/>
          </a:xfrm>
        </p:spPr>
        <p:txBody>
          <a:bodyPr>
            <a:normAutofit/>
          </a:bodyPr>
          <a:lstStyle>
            <a:lvl1pPr marL="0" indent="0">
              <a:buNone/>
              <a:defRPr sz="2400" b="0">
                <a:solidFill>
                  <a:schemeClr val="accent1"/>
                </a:solidFill>
                <a:latin typeface="Arial Black" panose="020B0A04020102020204" pitchFamily="34" charset="0"/>
              </a:defRPr>
            </a:lvl1pPr>
            <a:lvl2pPr marL="457159" indent="0">
              <a:buNone/>
              <a:defRPr/>
            </a:lvl2pPr>
          </a:lstStyle>
          <a:p>
            <a:pPr lvl="0"/>
            <a:r>
              <a:rPr lang="en-US"/>
              <a:t>Subhead</a:t>
            </a:r>
          </a:p>
        </p:txBody>
      </p:sp>
    </p:spTree>
    <p:extLst>
      <p:ext uri="{BB962C8B-B14F-4D97-AF65-F5344CB8AC3E}">
        <p14:creationId xmlns:p14="http://schemas.microsoft.com/office/powerpoint/2010/main" val="3557115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Custom Layout copy">
    <p:bg>
      <p:bgPr>
        <a:solidFill>
          <a:srgbClr val="FFFFFF"/>
        </a:solidFill>
        <a:effectLst/>
      </p:bgPr>
    </p:bg>
    <p:spTree>
      <p:nvGrpSpPr>
        <p:cNvPr id="1" name=""/>
        <p:cNvGrpSpPr/>
        <p:nvPr/>
      </p:nvGrpSpPr>
      <p:grpSpPr>
        <a:xfrm>
          <a:off x="0" y="0"/>
          <a:ext cx="0" cy="0"/>
          <a:chOff x="0" y="0"/>
          <a:chExt cx="0" cy="0"/>
        </a:xfrm>
      </p:grpSpPr>
      <p:sp>
        <p:nvSpPr>
          <p:cNvPr id="20" name="Slide Number"/>
          <p:cNvSpPr txBox="1">
            <a:spLocks noGrp="1"/>
          </p:cNvSpPr>
          <p:nvPr>
            <p:ph type="sldNum" sz="quarter" idx="2"/>
          </p:nvPr>
        </p:nvSpPr>
        <p:spPr>
          <a:prstGeom prst="rect">
            <a:avLst/>
          </a:prstGeom>
        </p:spPr>
        <p:txBody>
          <a:bodyPr/>
          <a:lstStyle>
            <a:lvl1pPr>
              <a:defRPr>
                <a:solidFill>
                  <a:schemeClr val="accent2">
                    <a:lumOff val="21764"/>
                  </a:schemeClr>
                </a:solidFill>
              </a:defRPr>
            </a:lvl1pPr>
          </a:lstStyle>
          <a:p>
            <a:fld id="{86CB4B4D-7CA3-9044-876B-883B54F8677D}" type="slidenum">
              <a:t>‹#›</a:t>
            </a:fld>
            <a:endParaRPr/>
          </a:p>
        </p:txBody>
      </p:sp>
      <p:pic>
        <p:nvPicPr>
          <p:cNvPr id="4" name="Picture 3">
            <a:extLst>
              <a:ext uri="{FF2B5EF4-FFF2-40B4-BE49-F238E27FC236}">
                <a16:creationId xmlns:a16="http://schemas.microsoft.com/office/drawing/2014/main" id="{A6B6F074-C411-AE45-A30B-1D672D6858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1107" y="6174722"/>
            <a:ext cx="626880" cy="617401"/>
          </a:xfrm>
          <a:prstGeom prst="rect">
            <a:avLst/>
          </a:prstGeom>
        </p:spPr>
      </p:pic>
    </p:spTree>
    <p:extLst>
      <p:ext uri="{BB962C8B-B14F-4D97-AF65-F5344CB8AC3E}">
        <p14:creationId xmlns:p14="http://schemas.microsoft.com/office/powerpoint/2010/main" val="360551623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Slide Number"/>
          <p:cNvSpPr txBox="1">
            <a:spLocks noGrp="1"/>
          </p:cNvSpPr>
          <p:nvPr>
            <p:ph type="sldNum" sz="quarter" idx="2"/>
          </p:nvPr>
        </p:nvSpPr>
        <p:spPr>
          <a:xfrm>
            <a:off x="11315389" y="6385336"/>
            <a:ext cx="317935" cy="312144"/>
          </a:xfrm>
          <a:prstGeom prst="rect">
            <a:avLst/>
          </a:prstGeom>
        </p:spPr>
        <p:txBody>
          <a:bodyPr/>
          <a:lstStyle>
            <a:lvl1pPr>
              <a:defRPr>
                <a:solidFill>
                  <a:schemeClr val="accent2">
                    <a:lumOff val="21764"/>
                  </a:schemeClr>
                </a:solidFill>
              </a:defRPr>
            </a:lvl1pPr>
          </a:lstStyle>
          <a:p>
            <a:fld id="{86CB4B4D-7CA3-9044-876B-883B54F8677D}" type="slidenum">
              <a:t>‹#›</a:t>
            </a:fld>
            <a:endParaRPr/>
          </a:p>
        </p:txBody>
      </p:sp>
    </p:spTree>
    <p:extLst>
      <p:ext uri="{BB962C8B-B14F-4D97-AF65-F5344CB8AC3E}">
        <p14:creationId xmlns:p14="http://schemas.microsoft.com/office/powerpoint/2010/main" val="226275548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Content_Opt 1">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81200"/>
            <a:ext cx="10972800" cy="41449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hape 59"/>
          <p:cNvSpPr>
            <a:spLocks noGrp="1"/>
          </p:cNvSpPr>
          <p:nvPr>
            <p:ph type="sldNum" sz="quarter" idx="4"/>
          </p:nvPr>
        </p:nvSpPr>
        <p:spPr>
          <a:xfrm>
            <a:off x="5850334" y="6477000"/>
            <a:ext cx="550468" cy="381000"/>
          </a:xfrm>
          <a:prstGeom prst="rect">
            <a:avLst/>
          </a:prstGeom>
        </p:spPr>
        <p:txBody>
          <a:bodyPr anchor="ctr"/>
          <a:lstStyle>
            <a:lvl1pPr>
              <a:defRPr lang="en-US" smtClean="0"/>
            </a:lvl1pPr>
          </a:lstStyle>
          <a:p>
            <a:pPr algn="ctr"/>
            <a:fld id="{86CB4B4D-7CA3-9044-876B-883B54F8677D}" type="slidenum">
              <a:rPr lang="en-US" smtClean="0"/>
              <a:pPr algn="ctr"/>
              <a:t>‹#›</a:t>
            </a:fld>
            <a:endParaRPr lang="en-US"/>
          </a:p>
        </p:txBody>
      </p:sp>
      <p:sp>
        <p:nvSpPr>
          <p:cNvPr id="5" name="Title 4">
            <a:extLst>
              <a:ext uri="{FF2B5EF4-FFF2-40B4-BE49-F238E27FC236}">
                <a16:creationId xmlns:a16="http://schemas.microsoft.com/office/drawing/2014/main" id="{A9FF4A53-D900-134E-8F01-743E304F9CF8}"/>
              </a:ext>
            </a:extLst>
          </p:cNvPr>
          <p:cNvSpPr>
            <a:spLocks noGrp="1"/>
          </p:cNvSpPr>
          <p:nvPr>
            <p:ph type="title"/>
          </p:nvPr>
        </p:nvSpPr>
        <p:spPr>
          <a:xfrm>
            <a:off x="609600" y="914401"/>
            <a:ext cx="10972800" cy="808039"/>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47281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1E5EB5-5F13-4041-94E3-B7D2387D93B3}"/>
              </a:ext>
            </a:extLst>
          </p:cNvPr>
          <p:cNvPicPr>
            <a:picLocks noChangeAspect="1"/>
          </p:cNvPicPr>
          <p:nvPr userDrawn="1"/>
        </p:nvPicPr>
        <p:blipFill rotWithShape="1">
          <a:blip r:embed="rId2"/>
          <a:srcRect t="14016" r="6889" b="7322"/>
          <a:stretch/>
        </p:blipFill>
        <p:spPr>
          <a:xfrm flipH="1">
            <a:off x="-1" y="0"/>
            <a:ext cx="12192000" cy="6858000"/>
          </a:xfrm>
          <a:prstGeom prst="rect">
            <a:avLst/>
          </a:prstGeom>
        </p:spPr>
      </p:pic>
      <p:sp>
        <p:nvSpPr>
          <p:cNvPr id="4" name="Rectangle 3">
            <a:extLst>
              <a:ext uri="{FF2B5EF4-FFF2-40B4-BE49-F238E27FC236}">
                <a16:creationId xmlns:a16="http://schemas.microsoft.com/office/drawing/2014/main" id="{76544BA1-C4D2-B242-91A4-61B0AC247ADE}"/>
              </a:ext>
            </a:extLst>
          </p:cNvPr>
          <p:cNvSpPr/>
          <p:nvPr userDrawn="1"/>
        </p:nvSpPr>
        <p:spPr>
          <a:xfrm>
            <a:off x="6182499" y="1240807"/>
            <a:ext cx="5744458" cy="5071346"/>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88065DD-92AD-D442-B500-281EB1D65640}"/>
              </a:ext>
            </a:extLst>
          </p:cNvPr>
          <p:cNvPicPr>
            <a:picLocks noChangeAspect="1"/>
          </p:cNvPicPr>
          <p:nvPr userDrawn="1"/>
        </p:nvPicPr>
        <p:blipFill>
          <a:blip r:embed="rId3"/>
          <a:srcRect/>
          <a:stretch/>
        </p:blipFill>
        <p:spPr>
          <a:xfrm>
            <a:off x="9784953" y="4878572"/>
            <a:ext cx="1634217" cy="919246"/>
          </a:xfrm>
          <a:prstGeom prst="rect">
            <a:avLst/>
          </a:prstGeom>
        </p:spPr>
      </p:pic>
      <p:sp>
        <p:nvSpPr>
          <p:cNvPr id="9" name="Rectangle 8">
            <a:extLst>
              <a:ext uri="{FF2B5EF4-FFF2-40B4-BE49-F238E27FC236}">
                <a16:creationId xmlns:a16="http://schemas.microsoft.com/office/drawing/2014/main" id="{269C514F-32F6-E84C-8DA0-1C218A4A7831}"/>
              </a:ext>
            </a:extLst>
          </p:cNvPr>
          <p:cNvSpPr/>
          <p:nvPr userDrawn="1"/>
        </p:nvSpPr>
        <p:spPr>
          <a:xfrm>
            <a:off x="6458182" y="1556951"/>
            <a:ext cx="5182026" cy="448037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5C601B-2DD1-9949-B00E-2E6A71F06B5B}"/>
              </a:ext>
            </a:extLst>
          </p:cNvPr>
          <p:cNvSpPr>
            <a:spLocks noGrp="1"/>
          </p:cNvSpPr>
          <p:nvPr>
            <p:ph type="title" hasCustomPrompt="1"/>
          </p:nvPr>
        </p:nvSpPr>
        <p:spPr>
          <a:xfrm>
            <a:off x="6757926" y="2052386"/>
            <a:ext cx="4354286" cy="2138589"/>
          </a:xfrm>
          <a:prstGeom prst="rect">
            <a:avLst/>
          </a:prstGeom>
        </p:spPr>
        <p:txBody>
          <a:bodyPr/>
          <a:lstStyle>
            <a:lvl1pPr>
              <a:defRPr sz="4400" b="0" i="0">
                <a:latin typeface="Gotham Light" panose="02000604030000020004" pitchFamily="2" charset="0"/>
              </a:defRPr>
            </a:lvl1pPr>
          </a:lstStyle>
          <a:p>
            <a:r>
              <a:rPr lang="en-US"/>
              <a:t>Title slide: Gotham Light, 44pt, black</a:t>
            </a:r>
          </a:p>
        </p:txBody>
      </p:sp>
    </p:spTree>
    <p:extLst>
      <p:ext uri="{BB962C8B-B14F-4D97-AF65-F5344CB8AC3E}">
        <p14:creationId xmlns:p14="http://schemas.microsoft.com/office/powerpoint/2010/main" val="14250793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0_Text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B287C-0AB5-704A-96CE-22FE72CDF692}"/>
              </a:ext>
            </a:extLst>
          </p:cNvPr>
          <p:cNvSpPr>
            <a:spLocks noGrp="1"/>
          </p:cNvSpPr>
          <p:nvPr>
            <p:ph type="title" hasCustomPrompt="1"/>
          </p:nvPr>
        </p:nvSpPr>
        <p:spPr>
          <a:xfrm>
            <a:off x="768626" y="857505"/>
            <a:ext cx="10667721" cy="549275"/>
          </a:xfrm>
          <a:prstGeom prst="rect">
            <a:avLst/>
          </a:prstGeom>
        </p:spPr>
        <p:txBody>
          <a:bodyPr/>
          <a:lstStyle>
            <a:lvl1pPr>
              <a:defRPr b="1" i="0">
                <a:latin typeface="Gotham" panose="02000604030000020004" pitchFamily="2" charset="0"/>
              </a:defRPr>
            </a:lvl1pPr>
          </a:lstStyle>
          <a:p>
            <a:r>
              <a:rPr lang="en-US"/>
              <a:t>Title: Gotham Bold, 44pt, black</a:t>
            </a:r>
          </a:p>
        </p:txBody>
      </p:sp>
      <p:sp>
        <p:nvSpPr>
          <p:cNvPr id="8" name="Content Placeholder 7">
            <a:extLst>
              <a:ext uri="{FF2B5EF4-FFF2-40B4-BE49-F238E27FC236}">
                <a16:creationId xmlns:a16="http://schemas.microsoft.com/office/drawing/2014/main" id="{69E6760C-926E-2D42-B456-039B7BDDC0AC}"/>
              </a:ext>
            </a:extLst>
          </p:cNvPr>
          <p:cNvSpPr>
            <a:spLocks noGrp="1"/>
          </p:cNvSpPr>
          <p:nvPr>
            <p:ph sz="quarter" idx="10" hasCustomPrompt="1"/>
          </p:nvPr>
        </p:nvSpPr>
        <p:spPr>
          <a:xfrm>
            <a:off x="768627" y="1406780"/>
            <a:ext cx="10654746" cy="549275"/>
          </a:xfrm>
          <a:prstGeom prst="rect">
            <a:avLst/>
          </a:prstGeom>
        </p:spPr>
        <p:txBody>
          <a:bodyPr/>
          <a:lstStyle>
            <a:lvl1pPr marL="0" indent="0">
              <a:buNone/>
              <a:defRPr>
                <a:solidFill>
                  <a:srgbClr val="E34A9C"/>
                </a:solidFill>
              </a:defRPr>
            </a:lvl1pPr>
          </a:lstStyle>
          <a:p>
            <a:pPr lvl="0"/>
            <a:r>
              <a:rPr lang="en-US"/>
              <a:t>Subhead: Gotham Book, 28pt, pink</a:t>
            </a:r>
          </a:p>
        </p:txBody>
      </p:sp>
      <p:sp>
        <p:nvSpPr>
          <p:cNvPr id="10" name="Rectangle 9">
            <a:extLst>
              <a:ext uri="{FF2B5EF4-FFF2-40B4-BE49-F238E27FC236}">
                <a16:creationId xmlns:a16="http://schemas.microsoft.com/office/drawing/2014/main" id="{8CBC564F-DC98-CF43-9F30-D1DE62444A37}"/>
              </a:ext>
            </a:extLst>
          </p:cNvPr>
          <p:cNvSpPr/>
          <p:nvPr userDrawn="1"/>
        </p:nvSpPr>
        <p:spPr>
          <a:xfrm rot="16200000">
            <a:off x="1499284" y="-121224"/>
            <a:ext cx="143749" cy="1512056"/>
          </a:xfrm>
          <a:prstGeom prst="rect">
            <a:avLst/>
          </a:prstGeom>
          <a:solidFill>
            <a:srgbClr val="E34A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34A9C"/>
              </a:solidFill>
            </a:endParaRPr>
          </a:p>
        </p:txBody>
      </p:sp>
      <p:sp>
        <p:nvSpPr>
          <p:cNvPr id="14" name="Content Placeholder 13">
            <a:extLst>
              <a:ext uri="{FF2B5EF4-FFF2-40B4-BE49-F238E27FC236}">
                <a16:creationId xmlns:a16="http://schemas.microsoft.com/office/drawing/2014/main" id="{74FD025A-5D35-5A48-9972-7AEB589BF7E6}"/>
              </a:ext>
            </a:extLst>
          </p:cNvPr>
          <p:cNvSpPr>
            <a:spLocks noGrp="1"/>
          </p:cNvSpPr>
          <p:nvPr>
            <p:ph sz="quarter" idx="11" hasCustomPrompt="1"/>
          </p:nvPr>
        </p:nvSpPr>
        <p:spPr>
          <a:xfrm>
            <a:off x="768628" y="2027447"/>
            <a:ext cx="10667722" cy="1929190"/>
          </a:xfrm>
          <a:prstGeom prst="rect">
            <a:avLst/>
          </a:prstGeom>
        </p:spPr>
        <p:txBody>
          <a:bodyPr/>
          <a:lstStyle>
            <a:lvl1pPr marL="0" indent="0">
              <a:buNone/>
              <a:defRPr sz="1800" b="0" i="0">
                <a:latin typeface="Gotham Book" panose="02000604040000020004" pitchFamily="2" charset="0"/>
              </a:defRPr>
            </a:lvl1pPr>
          </a:lstStyle>
          <a:p>
            <a:pPr lvl="0"/>
            <a:r>
              <a:rPr lang="en-US"/>
              <a:t>Text: Gotham Book, 18pt, black, 12 point space after hard return.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6" name="Content Placeholder 15">
            <a:extLst>
              <a:ext uri="{FF2B5EF4-FFF2-40B4-BE49-F238E27FC236}">
                <a16:creationId xmlns:a16="http://schemas.microsoft.com/office/drawing/2014/main" id="{E775E5BE-D1D7-A247-A633-EDFA48DC00D5}"/>
              </a:ext>
            </a:extLst>
          </p:cNvPr>
          <p:cNvSpPr>
            <a:spLocks noGrp="1"/>
          </p:cNvSpPr>
          <p:nvPr>
            <p:ph sz="quarter" idx="12" hasCustomPrompt="1"/>
          </p:nvPr>
        </p:nvSpPr>
        <p:spPr>
          <a:xfrm>
            <a:off x="768350" y="4037968"/>
            <a:ext cx="10668000" cy="2179410"/>
          </a:xfrm>
          <a:prstGeom prst="rect">
            <a:avLst/>
          </a:prstGeom>
        </p:spPr>
        <p:txBody>
          <a:bodyPr/>
          <a:lstStyle>
            <a:lvl1pPr marL="228600" indent="-228600" fontAlgn="base">
              <a:spcAft>
                <a:spcPts val="600"/>
              </a:spcAft>
              <a:buClr>
                <a:schemeClr val="accent1"/>
              </a:buClr>
              <a:buFont typeface="Apple SD Gothic Neo Regular" panose="02000300000000000000" pitchFamily="2" charset="-127"/>
              <a:buChar char="◼"/>
              <a:defRPr sz="1800"/>
            </a:lvl1pPr>
          </a:lstStyle>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p:txBody>
      </p:sp>
      <p:pic>
        <p:nvPicPr>
          <p:cNvPr id="9" name="Picture 8">
            <a:extLst>
              <a:ext uri="{FF2B5EF4-FFF2-40B4-BE49-F238E27FC236}">
                <a16:creationId xmlns:a16="http://schemas.microsoft.com/office/drawing/2014/main" id="{294FD1AB-E792-D248-9247-6E6B96FA928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1039" t="19596" r="12632" b="19186"/>
          <a:stretch/>
        </p:blipFill>
        <p:spPr>
          <a:xfrm>
            <a:off x="297230" y="6138114"/>
            <a:ext cx="1011683" cy="456419"/>
          </a:xfrm>
          <a:prstGeom prst="rect">
            <a:avLst/>
          </a:prstGeom>
        </p:spPr>
      </p:pic>
    </p:spTree>
    <p:extLst>
      <p:ext uri="{BB962C8B-B14F-4D97-AF65-F5344CB8AC3E}">
        <p14:creationId xmlns:p14="http://schemas.microsoft.com/office/powerpoint/2010/main" val="3598159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4_Komen logo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DAD602-81BE-E748-85CE-F1AF4D3F08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39" t="19596" r="12632" b="19186"/>
          <a:stretch/>
        </p:blipFill>
        <p:spPr>
          <a:xfrm>
            <a:off x="297230" y="6138114"/>
            <a:ext cx="1011683" cy="456419"/>
          </a:xfrm>
          <a:prstGeom prst="rect">
            <a:avLst/>
          </a:prstGeom>
        </p:spPr>
      </p:pic>
    </p:spTree>
    <p:extLst>
      <p:ext uri="{BB962C8B-B14F-4D97-AF65-F5344CB8AC3E}">
        <p14:creationId xmlns:p14="http://schemas.microsoft.com/office/powerpoint/2010/main" val="2895631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B445A7-455D-2342-BC17-49532B6B96DF}"/>
              </a:ext>
            </a:extLst>
          </p:cNvPr>
          <p:cNvSpPr/>
          <p:nvPr userDrawn="1"/>
        </p:nvSpPr>
        <p:spPr>
          <a:xfrm>
            <a:off x="0" y="0"/>
            <a:ext cx="12192000" cy="423672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5A37E25-7E57-2C46-8EA8-A0B0F369214B}"/>
              </a:ext>
            </a:extLst>
          </p:cNvPr>
          <p:cNvSpPr/>
          <p:nvPr userDrawn="1"/>
        </p:nvSpPr>
        <p:spPr>
          <a:xfrm>
            <a:off x="833442" y="1332674"/>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90750D5-3D60-FF41-8A69-95E227B424BC}"/>
              </a:ext>
            </a:extLst>
          </p:cNvPr>
          <p:cNvSpPr/>
          <p:nvPr userDrawn="1"/>
        </p:nvSpPr>
        <p:spPr>
          <a:xfrm>
            <a:off x="9841617" y="4523598"/>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D4BA8E-22CD-5B45-9CA0-DE3530DFDF41}"/>
              </a:ext>
            </a:extLst>
          </p:cNvPr>
          <p:cNvSpPr/>
          <p:nvPr userDrawn="1"/>
        </p:nvSpPr>
        <p:spPr>
          <a:xfrm>
            <a:off x="1102224" y="1568589"/>
            <a:ext cx="9987550" cy="4236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E3D412-7AAC-F240-93B1-C35E884245B2}"/>
              </a:ext>
            </a:extLst>
          </p:cNvPr>
          <p:cNvSpPr>
            <a:spLocks noGrp="1"/>
          </p:cNvSpPr>
          <p:nvPr>
            <p:ph type="ctrTitle" hasCustomPrompt="1"/>
          </p:nvPr>
        </p:nvSpPr>
        <p:spPr>
          <a:xfrm>
            <a:off x="1524000" y="1660664"/>
            <a:ext cx="9144000" cy="2387600"/>
          </a:xfrm>
          <a:prstGeom prst="rect">
            <a:avLst/>
          </a:prstGeom>
        </p:spPr>
        <p:txBody>
          <a:bodyPr anchor="b" anchorCtr="0"/>
          <a:lstStyle>
            <a:lvl1pPr algn="ctr">
              <a:defRPr sz="5400" b="1" i="0" baseline="0">
                <a:latin typeface="Gotham" panose="02000604030000020004" pitchFamily="2" charset="0"/>
              </a:defRPr>
            </a:lvl1pPr>
          </a:lstStyle>
          <a:p>
            <a:r>
              <a:rPr lang="en-US"/>
              <a:t>Title/divider slide: Gotham Bold, 54pt, black</a:t>
            </a:r>
          </a:p>
        </p:txBody>
      </p:sp>
      <p:sp>
        <p:nvSpPr>
          <p:cNvPr id="3" name="Subtitle 2">
            <a:extLst>
              <a:ext uri="{FF2B5EF4-FFF2-40B4-BE49-F238E27FC236}">
                <a16:creationId xmlns:a16="http://schemas.microsoft.com/office/drawing/2014/main" id="{4867252B-B881-4B44-8A95-2CDFB5C9C692}"/>
              </a:ext>
            </a:extLst>
          </p:cNvPr>
          <p:cNvSpPr>
            <a:spLocks noGrp="1"/>
          </p:cNvSpPr>
          <p:nvPr>
            <p:ph type="subTitle" idx="1" hasCustomPrompt="1"/>
          </p:nvPr>
        </p:nvSpPr>
        <p:spPr>
          <a:xfrm>
            <a:off x="1524000" y="4236719"/>
            <a:ext cx="9144000" cy="1531625"/>
          </a:xfrm>
          <a:prstGeom prst="rect">
            <a:avLst/>
          </a:prstGeom>
        </p:spPr>
        <p:txBody>
          <a:bodyPr/>
          <a:lstStyle>
            <a:lvl1pPr marL="0" indent="0" algn="ctr">
              <a:buNone/>
              <a:defRPr sz="2400" baseline="0">
                <a:solidFill>
                  <a:schemeClr val="tx2"/>
                </a:solidFill>
                <a:latin typeface="Gotham Bold" panose="02000604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Gotham Book, 24pt, Gray</a:t>
            </a:r>
          </a:p>
        </p:txBody>
      </p:sp>
      <p:pic>
        <p:nvPicPr>
          <p:cNvPr id="10" name="Picture 9">
            <a:extLst>
              <a:ext uri="{FF2B5EF4-FFF2-40B4-BE49-F238E27FC236}">
                <a16:creationId xmlns:a16="http://schemas.microsoft.com/office/drawing/2014/main" id="{7978C86C-B8AB-CF46-BD94-36FBB0BEE6B2}"/>
              </a:ext>
            </a:extLst>
          </p:cNvPr>
          <p:cNvPicPr>
            <a:picLocks noChangeAspect="1"/>
          </p:cNvPicPr>
          <p:nvPr userDrawn="1"/>
        </p:nvPicPr>
        <p:blipFill>
          <a:blip r:embed="rId2"/>
          <a:srcRect/>
          <a:stretch/>
        </p:blipFill>
        <p:spPr>
          <a:xfrm>
            <a:off x="4867688" y="186741"/>
            <a:ext cx="2456622" cy="1381848"/>
          </a:xfrm>
          <a:prstGeom prst="rect">
            <a:avLst/>
          </a:prstGeom>
        </p:spPr>
      </p:pic>
    </p:spTree>
    <p:extLst>
      <p:ext uri="{BB962C8B-B14F-4D97-AF65-F5344CB8AC3E}">
        <p14:creationId xmlns:p14="http://schemas.microsoft.com/office/powerpoint/2010/main" val="2880819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1E5EB5-5F13-4041-94E3-B7D2387D93B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1" y="0"/>
            <a:ext cx="12192000" cy="6858000"/>
          </a:xfrm>
          <a:prstGeom prst="rect">
            <a:avLst/>
          </a:prstGeom>
        </p:spPr>
      </p:pic>
      <p:sp>
        <p:nvSpPr>
          <p:cNvPr id="4" name="Rectangle 3">
            <a:extLst>
              <a:ext uri="{FF2B5EF4-FFF2-40B4-BE49-F238E27FC236}">
                <a16:creationId xmlns:a16="http://schemas.microsoft.com/office/drawing/2014/main" id="{76544BA1-C4D2-B242-91A4-61B0AC247ADE}"/>
              </a:ext>
            </a:extLst>
          </p:cNvPr>
          <p:cNvSpPr/>
          <p:nvPr userDrawn="1"/>
        </p:nvSpPr>
        <p:spPr>
          <a:xfrm>
            <a:off x="6182499" y="1240807"/>
            <a:ext cx="5744458" cy="5071346"/>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9C514F-32F6-E84C-8DA0-1C218A4A7831}"/>
              </a:ext>
            </a:extLst>
          </p:cNvPr>
          <p:cNvSpPr/>
          <p:nvPr userDrawn="1"/>
        </p:nvSpPr>
        <p:spPr>
          <a:xfrm>
            <a:off x="6458182" y="1556951"/>
            <a:ext cx="5182026" cy="448037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5C601B-2DD1-9949-B00E-2E6A71F06B5B}"/>
              </a:ext>
            </a:extLst>
          </p:cNvPr>
          <p:cNvSpPr>
            <a:spLocks noGrp="1"/>
          </p:cNvSpPr>
          <p:nvPr>
            <p:ph type="title" hasCustomPrompt="1"/>
          </p:nvPr>
        </p:nvSpPr>
        <p:spPr>
          <a:xfrm>
            <a:off x="6757926" y="2052386"/>
            <a:ext cx="4354286" cy="2138589"/>
          </a:xfrm>
          <a:prstGeom prst="rect">
            <a:avLst/>
          </a:prstGeom>
        </p:spPr>
        <p:txBody>
          <a:bodyPr/>
          <a:lstStyle>
            <a:lvl1pPr>
              <a:defRPr sz="4400" b="0" i="0">
                <a:latin typeface="Gotham Light" panose="02000604030000020004" pitchFamily="2" charset="0"/>
              </a:defRPr>
            </a:lvl1pPr>
          </a:lstStyle>
          <a:p>
            <a:r>
              <a:rPr lang="en-US"/>
              <a:t>Title slide: Gotham Light, 44pt, black</a:t>
            </a:r>
          </a:p>
        </p:txBody>
      </p:sp>
    </p:spTree>
    <p:extLst>
      <p:ext uri="{BB962C8B-B14F-4D97-AF65-F5344CB8AC3E}">
        <p14:creationId xmlns:p14="http://schemas.microsoft.com/office/powerpoint/2010/main" val="4173727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slide no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44BA1-C4D2-B242-91A4-61B0AC247ADE}"/>
              </a:ext>
            </a:extLst>
          </p:cNvPr>
          <p:cNvSpPr/>
          <p:nvPr userDrawn="1"/>
        </p:nvSpPr>
        <p:spPr>
          <a:xfrm>
            <a:off x="6182499" y="1240807"/>
            <a:ext cx="5744458" cy="5071346"/>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88065DD-92AD-D442-B500-281EB1D65640}"/>
              </a:ext>
            </a:extLst>
          </p:cNvPr>
          <p:cNvPicPr>
            <a:picLocks noChangeAspect="1"/>
          </p:cNvPicPr>
          <p:nvPr userDrawn="1"/>
        </p:nvPicPr>
        <p:blipFill>
          <a:blip r:embed="rId2"/>
          <a:srcRect/>
          <a:stretch/>
        </p:blipFill>
        <p:spPr>
          <a:xfrm>
            <a:off x="9784953" y="4878572"/>
            <a:ext cx="1634217" cy="919246"/>
          </a:xfrm>
          <a:prstGeom prst="rect">
            <a:avLst/>
          </a:prstGeom>
        </p:spPr>
      </p:pic>
      <p:sp>
        <p:nvSpPr>
          <p:cNvPr id="9" name="Rectangle 8">
            <a:extLst>
              <a:ext uri="{FF2B5EF4-FFF2-40B4-BE49-F238E27FC236}">
                <a16:creationId xmlns:a16="http://schemas.microsoft.com/office/drawing/2014/main" id="{269C514F-32F6-E84C-8DA0-1C218A4A7831}"/>
              </a:ext>
            </a:extLst>
          </p:cNvPr>
          <p:cNvSpPr/>
          <p:nvPr userDrawn="1"/>
        </p:nvSpPr>
        <p:spPr>
          <a:xfrm>
            <a:off x="6458182" y="1556951"/>
            <a:ext cx="5182026" cy="448037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5C601B-2DD1-9949-B00E-2E6A71F06B5B}"/>
              </a:ext>
            </a:extLst>
          </p:cNvPr>
          <p:cNvSpPr>
            <a:spLocks noGrp="1"/>
          </p:cNvSpPr>
          <p:nvPr>
            <p:ph type="title" hasCustomPrompt="1"/>
          </p:nvPr>
        </p:nvSpPr>
        <p:spPr>
          <a:xfrm>
            <a:off x="6757926" y="2052386"/>
            <a:ext cx="4354286" cy="2138589"/>
          </a:xfrm>
          <a:prstGeom prst="rect">
            <a:avLst/>
          </a:prstGeom>
        </p:spPr>
        <p:txBody>
          <a:bodyPr/>
          <a:lstStyle>
            <a:lvl1pPr>
              <a:defRPr sz="4400" b="0" i="0">
                <a:latin typeface="Gotham Light" panose="02000604030000020004" pitchFamily="2" charset="0"/>
              </a:defRPr>
            </a:lvl1pPr>
          </a:lstStyle>
          <a:p>
            <a:r>
              <a:rPr lang="en-US"/>
              <a:t>Title slide: Gotham Light, 44pt, black</a:t>
            </a:r>
          </a:p>
        </p:txBody>
      </p:sp>
      <p:sp>
        <p:nvSpPr>
          <p:cNvPr id="7" name="Picture Placeholder 6">
            <a:extLst>
              <a:ext uri="{FF2B5EF4-FFF2-40B4-BE49-F238E27FC236}">
                <a16:creationId xmlns:a16="http://schemas.microsoft.com/office/drawing/2014/main" id="{516B66F0-93FB-B14B-85E6-948AE4281CBD}"/>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25093170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Slide photo">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17796E-5115-0B4D-8A00-A7298AA14EB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3121502" y="0"/>
            <a:ext cx="9070498" cy="6858000"/>
          </a:xfrm>
          <a:prstGeom prst="rect">
            <a:avLst/>
          </a:prstGeom>
        </p:spPr>
      </p:pic>
      <p:sp>
        <p:nvSpPr>
          <p:cNvPr id="2" name="Rectangle 1">
            <a:extLst>
              <a:ext uri="{FF2B5EF4-FFF2-40B4-BE49-F238E27FC236}">
                <a16:creationId xmlns:a16="http://schemas.microsoft.com/office/drawing/2014/main" id="{00093BFD-F1EF-C946-AD59-F8447EEA268D}"/>
              </a:ext>
            </a:extLst>
          </p:cNvPr>
          <p:cNvSpPr/>
          <p:nvPr userDrawn="1"/>
        </p:nvSpPr>
        <p:spPr>
          <a:xfrm>
            <a:off x="656364" y="3429000"/>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791021C-0559-7B48-897D-96DC09054062}"/>
              </a:ext>
            </a:extLst>
          </p:cNvPr>
          <p:cNvPicPr>
            <a:picLocks noChangeAspect="1"/>
          </p:cNvPicPr>
          <p:nvPr userDrawn="1"/>
        </p:nvPicPr>
        <p:blipFill>
          <a:blip r:embed="rId3"/>
          <a:srcRect/>
          <a:stretch/>
        </p:blipFill>
        <p:spPr>
          <a:xfrm>
            <a:off x="496003" y="1985551"/>
            <a:ext cx="2272898" cy="1278504"/>
          </a:xfrm>
          <a:prstGeom prst="rect">
            <a:avLst/>
          </a:prstGeom>
        </p:spPr>
      </p:pic>
      <p:sp>
        <p:nvSpPr>
          <p:cNvPr id="5" name="Rectangle 4">
            <a:extLst>
              <a:ext uri="{FF2B5EF4-FFF2-40B4-BE49-F238E27FC236}">
                <a16:creationId xmlns:a16="http://schemas.microsoft.com/office/drawing/2014/main" id="{D750A66B-4183-BF4C-A6FD-7B4ACC668106}"/>
              </a:ext>
            </a:extLst>
          </p:cNvPr>
          <p:cNvSpPr/>
          <p:nvPr userDrawn="1"/>
        </p:nvSpPr>
        <p:spPr>
          <a:xfrm>
            <a:off x="7122158" y="4237028"/>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E61D156-2B42-4145-8321-D214F3773557}"/>
              </a:ext>
            </a:extLst>
          </p:cNvPr>
          <p:cNvSpPr/>
          <p:nvPr userDrawn="1"/>
        </p:nvSpPr>
        <p:spPr>
          <a:xfrm>
            <a:off x="907191" y="3664915"/>
            <a:ext cx="7456095" cy="185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5921768-7AB2-4348-AE7D-83EEAD1A3E5A}"/>
              </a:ext>
            </a:extLst>
          </p:cNvPr>
          <p:cNvSpPr>
            <a:spLocks noGrp="1"/>
          </p:cNvSpPr>
          <p:nvPr>
            <p:ph type="ctrTitle" hasCustomPrompt="1"/>
          </p:nvPr>
        </p:nvSpPr>
        <p:spPr>
          <a:xfrm>
            <a:off x="1458275" y="3976235"/>
            <a:ext cx="6905011" cy="595768"/>
          </a:xfrm>
          <a:prstGeom prst="rect">
            <a:avLst/>
          </a:prstGeom>
        </p:spPr>
        <p:txBody>
          <a:bodyPr anchor="t" anchorCtr="0">
            <a:normAutofit/>
          </a:bodyPr>
          <a:lstStyle>
            <a:lvl1pPr algn="l">
              <a:defRPr b="0" i="0" u="none">
                <a:latin typeface="Gotham Black" panose="02000604030000020004" pitchFamily="2" charset="0"/>
              </a:defRPr>
            </a:lvl1pPr>
          </a:lstStyle>
          <a:p>
            <a:pPr algn="l"/>
            <a:r>
              <a:rPr lang="en-US" sz="3600" b="0">
                <a:latin typeface="Gotham Black" panose="02000604030000020004" pitchFamily="2" charset="0"/>
                <a:cs typeface="Arial Black" panose="020B0604020202020204" pitchFamily="34" charset="0"/>
              </a:rPr>
              <a:t>Title: Gotham Black, 36pt</a:t>
            </a:r>
            <a:endParaRPr lang="en-US" sz="3600" b="1">
              <a:latin typeface="Gotham Black" panose="02000604030000020004" pitchFamily="2" charset="0"/>
              <a:cs typeface="Arial Black" panose="020B0604020202020204" pitchFamily="34" charset="0"/>
            </a:endParaRPr>
          </a:p>
        </p:txBody>
      </p:sp>
      <p:sp>
        <p:nvSpPr>
          <p:cNvPr id="8" name="Subtitle 2">
            <a:extLst>
              <a:ext uri="{FF2B5EF4-FFF2-40B4-BE49-F238E27FC236}">
                <a16:creationId xmlns:a16="http://schemas.microsoft.com/office/drawing/2014/main" id="{B2B782E6-2115-E84F-94C5-5F0F9DF1CE20}"/>
              </a:ext>
            </a:extLst>
          </p:cNvPr>
          <p:cNvSpPr>
            <a:spLocks noGrp="1"/>
          </p:cNvSpPr>
          <p:nvPr>
            <p:ph type="subTitle" idx="1" hasCustomPrompt="1"/>
          </p:nvPr>
        </p:nvSpPr>
        <p:spPr>
          <a:xfrm>
            <a:off x="1458275" y="4600050"/>
            <a:ext cx="6905011" cy="932688"/>
          </a:xfrm>
          <a:prstGeom prst="rect">
            <a:avLst/>
          </a:prstGeom>
        </p:spPr>
        <p:txBody>
          <a:bodyPr>
            <a:normAutofit/>
          </a:bodyPr>
          <a:lstStyle>
            <a:lvl1pPr marL="0" indent="0">
              <a:buNone/>
              <a:defRPr sz="2400"/>
            </a:lvl1pPr>
          </a:lstStyle>
          <a:p>
            <a:pPr algn="l"/>
            <a:r>
              <a:rPr lang="en-US">
                <a:solidFill>
                  <a:schemeClr val="tx2"/>
                </a:solidFill>
                <a:latin typeface="Gotham Light" panose="02000604030000020004" pitchFamily="2" charset="0"/>
                <a:cs typeface="Arial" panose="020B0604020202020204" pitchFamily="34" charset="0"/>
              </a:rPr>
              <a:t>Subhead: Gotham Light, 24pt</a:t>
            </a:r>
          </a:p>
        </p:txBody>
      </p:sp>
    </p:spTree>
    <p:extLst>
      <p:ext uri="{BB962C8B-B14F-4D97-AF65-F5344CB8AC3E}">
        <p14:creationId xmlns:p14="http://schemas.microsoft.com/office/powerpoint/2010/main" val="20005437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no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093BFD-F1EF-C946-AD59-F8447EEA268D}"/>
              </a:ext>
            </a:extLst>
          </p:cNvPr>
          <p:cNvSpPr/>
          <p:nvPr userDrawn="1"/>
        </p:nvSpPr>
        <p:spPr>
          <a:xfrm>
            <a:off x="656364" y="3429000"/>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791021C-0559-7B48-897D-96DC09054062}"/>
              </a:ext>
            </a:extLst>
          </p:cNvPr>
          <p:cNvPicPr>
            <a:picLocks noChangeAspect="1"/>
          </p:cNvPicPr>
          <p:nvPr userDrawn="1"/>
        </p:nvPicPr>
        <p:blipFill>
          <a:blip r:embed="rId2"/>
          <a:srcRect/>
          <a:stretch/>
        </p:blipFill>
        <p:spPr>
          <a:xfrm>
            <a:off x="496003" y="1985551"/>
            <a:ext cx="2272898" cy="1278504"/>
          </a:xfrm>
          <a:prstGeom prst="rect">
            <a:avLst/>
          </a:prstGeom>
        </p:spPr>
      </p:pic>
      <p:sp>
        <p:nvSpPr>
          <p:cNvPr id="5" name="Rectangle 4">
            <a:extLst>
              <a:ext uri="{FF2B5EF4-FFF2-40B4-BE49-F238E27FC236}">
                <a16:creationId xmlns:a16="http://schemas.microsoft.com/office/drawing/2014/main" id="{D750A66B-4183-BF4C-A6FD-7B4ACC668106}"/>
              </a:ext>
            </a:extLst>
          </p:cNvPr>
          <p:cNvSpPr/>
          <p:nvPr userDrawn="1"/>
        </p:nvSpPr>
        <p:spPr>
          <a:xfrm>
            <a:off x="7122158" y="4237028"/>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E61D156-2B42-4145-8321-D214F3773557}"/>
              </a:ext>
            </a:extLst>
          </p:cNvPr>
          <p:cNvSpPr/>
          <p:nvPr userDrawn="1"/>
        </p:nvSpPr>
        <p:spPr>
          <a:xfrm>
            <a:off x="907191" y="3664915"/>
            <a:ext cx="7456095" cy="185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099F2388-FDF1-7E47-ABDC-55C14D21DACC}"/>
              </a:ext>
            </a:extLst>
          </p:cNvPr>
          <p:cNvSpPr>
            <a:spLocks noGrp="1"/>
          </p:cNvSpPr>
          <p:nvPr>
            <p:ph type="pic" sz="quarter" idx="10"/>
          </p:nvPr>
        </p:nvSpPr>
        <p:spPr>
          <a:xfrm>
            <a:off x="3121025" y="0"/>
            <a:ext cx="9070975" cy="6857999"/>
          </a:xfrm>
          <a:prstGeom prst="rect">
            <a:avLst/>
          </a:prstGeom>
        </p:spPr>
        <p:txBody>
          <a:bodyPr/>
          <a:lstStyle/>
          <a:p>
            <a:endParaRPr lang="en-US"/>
          </a:p>
        </p:txBody>
      </p:sp>
      <p:sp>
        <p:nvSpPr>
          <p:cNvPr id="7" name="Title 1">
            <a:extLst>
              <a:ext uri="{FF2B5EF4-FFF2-40B4-BE49-F238E27FC236}">
                <a16:creationId xmlns:a16="http://schemas.microsoft.com/office/drawing/2014/main" id="{A5921768-7AB2-4348-AE7D-83EEAD1A3E5A}"/>
              </a:ext>
            </a:extLst>
          </p:cNvPr>
          <p:cNvSpPr>
            <a:spLocks noGrp="1"/>
          </p:cNvSpPr>
          <p:nvPr>
            <p:ph type="ctrTitle" hasCustomPrompt="1"/>
          </p:nvPr>
        </p:nvSpPr>
        <p:spPr>
          <a:xfrm>
            <a:off x="1458275" y="3976235"/>
            <a:ext cx="6905011" cy="595768"/>
          </a:xfrm>
          <a:prstGeom prst="rect">
            <a:avLst/>
          </a:prstGeom>
        </p:spPr>
        <p:txBody>
          <a:bodyPr anchor="t" anchorCtr="0">
            <a:normAutofit/>
          </a:bodyPr>
          <a:lstStyle>
            <a:lvl1pPr algn="l">
              <a:defRPr/>
            </a:lvl1pPr>
          </a:lstStyle>
          <a:p>
            <a:pPr algn="l"/>
            <a:r>
              <a:rPr lang="en-US" sz="3600" b="0">
                <a:latin typeface="Gotham Black" panose="02000604030000020004" pitchFamily="2" charset="0"/>
                <a:cs typeface="Arial Black" panose="020B0604020202020204" pitchFamily="34" charset="0"/>
              </a:rPr>
              <a:t>Title: Gotham Black, 36pt</a:t>
            </a:r>
            <a:endParaRPr lang="en-US" sz="3600" b="1">
              <a:latin typeface="Gotham Black" panose="02000604030000020004" pitchFamily="2" charset="0"/>
              <a:cs typeface="Arial Black" panose="020B0604020202020204" pitchFamily="34" charset="0"/>
            </a:endParaRPr>
          </a:p>
        </p:txBody>
      </p:sp>
      <p:sp>
        <p:nvSpPr>
          <p:cNvPr id="8" name="Subtitle 2">
            <a:extLst>
              <a:ext uri="{FF2B5EF4-FFF2-40B4-BE49-F238E27FC236}">
                <a16:creationId xmlns:a16="http://schemas.microsoft.com/office/drawing/2014/main" id="{B2B782E6-2115-E84F-94C5-5F0F9DF1CE20}"/>
              </a:ext>
            </a:extLst>
          </p:cNvPr>
          <p:cNvSpPr>
            <a:spLocks noGrp="1"/>
          </p:cNvSpPr>
          <p:nvPr>
            <p:ph type="subTitle" idx="1" hasCustomPrompt="1"/>
          </p:nvPr>
        </p:nvSpPr>
        <p:spPr>
          <a:xfrm>
            <a:off x="1458275" y="4600050"/>
            <a:ext cx="6905011" cy="932688"/>
          </a:xfrm>
          <a:prstGeom prst="rect">
            <a:avLst/>
          </a:prstGeom>
        </p:spPr>
        <p:txBody>
          <a:bodyPr>
            <a:normAutofit/>
          </a:bodyPr>
          <a:lstStyle>
            <a:lvl1pPr marL="0" indent="0">
              <a:buNone/>
              <a:defRPr sz="2400"/>
            </a:lvl1pPr>
          </a:lstStyle>
          <a:p>
            <a:pPr algn="l"/>
            <a:r>
              <a:rPr lang="en-US">
                <a:solidFill>
                  <a:schemeClr val="tx2"/>
                </a:solidFill>
                <a:latin typeface="Gotham Light" panose="02000604030000020004" pitchFamily="2" charset="0"/>
                <a:cs typeface="Arial" panose="020B0604020202020204" pitchFamily="34" charset="0"/>
              </a:rPr>
              <a:t>Subhead: Gotham Light, 24pt</a:t>
            </a:r>
          </a:p>
        </p:txBody>
      </p:sp>
    </p:spTree>
    <p:extLst>
      <p:ext uri="{BB962C8B-B14F-4D97-AF65-F5344CB8AC3E}">
        <p14:creationId xmlns:p14="http://schemas.microsoft.com/office/powerpoint/2010/main" val="16445465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Slide with photo">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E926AB-FB7C-634D-85BE-8DDB1968207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284735"/>
            <a:ext cx="12191999" cy="2818782"/>
          </a:xfrm>
          <a:prstGeom prst="rect">
            <a:avLst/>
          </a:prstGeom>
        </p:spPr>
      </p:pic>
      <p:sp>
        <p:nvSpPr>
          <p:cNvPr id="8" name="Rectangle 7">
            <a:extLst>
              <a:ext uri="{FF2B5EF4-FFF2-40B4-BE49-F238E27FC236}">
                <a16:creationId xmlns:a16="http://schemas.microsoft.com/office/drawing/2014/main" id="{DFD60BED-4EA8-B249-91A8-28E4AC435B59}"/>
              </a:ext>
            </a:extLst>
          </p:cNvPr>
          <p:cNvSpPr/>
          <p:nvPr userDrawn="1"/>
        </p:nvSpPr>
        <p:spPr>
          <a:xfrm>
            <a:off x="1171074" y="1"/>
            <a:ext cx="3781926" cy="4103516"/>
          </a:xfrm>
          <a:prstGeom prst="rect">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327AA5B-803F-2644-A91B-5B91F500C3C3}"/>
              </a:ext>
            </a:extLst>
          </p:cNvPr>
          <p:cNvSpPr/>
          <p:nvPr userDrawn="1"/>
        </p:nvSpPr>
        <p:spPr>
          <a:xfrm>
            <a:off x="1171074" y="0"/>
            <a:ext cx="3781926" cy="12756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76257542-D17D-6D41-A5C8-76116F30F557}"/>
              </a:ext>
            </a:extLst>
          </p:cNvPr>
          <p:cNvSpPr>
            <a:spLocks noGrp="1"/>
          </p:cNvSpPr>
          <p:nvPr>
            <p:ph type="body" sz="quarter" idx="10" hasCustomPrompt="1"/>
          </p:nvPr>
        </p:nvSpPr>
        <p:spPr>
          <a:xfrm>
            <a:off x="1371600" y="1284288"/>
            <a:ext cx="3352800" cy="2460762"/>
          </a:xfrm>
          <a:prstGeom prst="rect">
            <a:avLst/>
          </a:prstGeom>
        </p:spPr>
        <p:txBody>
          <a:bodyPr anchor="b" anchorCtr="0"/>
          <a:lstStyle>
            <a:lvl1pPr marL="0" indent="0">
              <a:buNone/>
              <a:defRPr sz="4000" b="0" i="0">
                <a:solidFill>
                  <a:schemeClr val="bg1"/>
                </a:solidFill>
                <a:latin typeface="Gotham Black" panose="0200060403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Gotham Black, 40pt, white</a:t>
            </a:r>
          </a:p>
        </p:txBody>
      </p:sp>
      <p:sp>
        <p:nvSpPr>
          <p:cNvPr id="4" name="Title 1">
            <a:extLst>
              <a:ext uri="{FF2B5EF4-FFF2-40B4-BE49-F238E27FC236}">
                <a16:creationId xmlns:a16="http://schemas.microsoft.com/office/drawing/2014/main" id="{B75AAD42-AA9E-1444-A340-992EDDA5B915}"/>
              </a:ext>
            </a:extLst>
          </p:cNvPr>
          <p:cNvSpPr>
            <a:spLocks noGrp="1"/>
          </p:cNvSpPr>
          <p:nvPr>
            <p:ph type="title" hasCustomPrompt="1"/>
          </p:nvPr>
        </p:nvSpPr>
        <p:spPr>
          <a:xfrm>
            <a:off x="1371600" y="4351208"/>
            <a:ext cx="10580914" cy="430887"/>
          </a:xfrm>
          <a:prstGeom prst="rect">
            <a:avLst/>
          </a:prstGeom>
        </p:spPr>
        <p:txBody>
          <a:bodyPr wrap="square" lIns="0" tIns="0" rIns="0" bIns="0" anchor="t" anchorCtr="0">
            <a:spAutoFit/>
          </a:bodyPr>
          <a:lstStyle/>
          <a:p>
            <a:pPr>
              <a:lnSpc>
                <a:spcPct val="100000"/>
              </a:lnSpc>
            </a:pPr>
            <a:r>
              <a:rPr lang="en-US" sz="2800">
                <a:latin typeface="Gotham Light" panose="02000604030000020004" pitchFamily="2" charset="0"/>
                <a:cs typeface="Arial" panose="020B0604020202020204" pitchFamily="34" charset="0"/>
              </a:rPr>
              <a:t>Gotham Light, 28pt, </a:t>
            </a:r>
          </a:p>
        </p:txBody>
      </p:sp>
      <p:pic>
        <p:nvPicPr>
          <p:cNvPr id="9" name="Picture 8">
            <a:extLst>
              <a:ext uri="{FF2B5EF4-FFF2-40B4-BE49-F238E27FC236}">
                <a16:creationId xmlns:a16="http://schemas.microsoft.com/office/drawing/2014/main" id="{0BDC47C5-CF87-154C-A6A9-7AB80986FA9A}"/>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1039" t="19596" r="12632" b="19186"/>
          <a:stretch/>
        </p:blipFill>
        <p:spPr>
          <a:xfrm>
            <a:off x="297230" y="6138114"/>
            <a:ext cx="1011683" cy="456419"/>
          </a:xfrm>
          <a:prstGeom prst="rect">
            <a:avLst/>
          </a:prstGeom>
        </p:spPr>
      </p:pic>
    </p:spTree>
    <p:extLst>
      <p:ext uri="{BB962C8B-B14F-4D97-AF65-F5344CB8AC3E}">
        <p14:creationId xmlns:p14="http://schemas.microsoft.com/office/powerpoint/2010/main" val="7473687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Slide with no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0D90BBE-A70B-444E-8C1F-A28B2A3CA866}"/>
              </a:ext>
            </a:extLst>
          </p:cNvPr>
          <p:cNvSpPr>
            <a:spLocks noGrp="1"/>
          </p:cNvSpPr>
          <p:nvPr>
            <p:ph type="pic" sz="quarter" idx="11"/>
          </p:nvPr>
        </p:nvSpPr>
        <p:spPr>
          <a:xfrm>
            <a:off x="0" y="1276350"/>
            <a:ext cx="12192000" cy="2827338"/>
          </a:xfrm>
          <a:prstGeom prst="rect">
            <a:avLst/>
          </a:prstGeom>
        </p:spPr>
        <p:txBody>
          <a:bodyPr/>
          <a:lstStyle/>
          <a:p>
            <a:endParaRPr lang="en-US"/>
          </a:p>
        </p:txBody>
      </p:sp>
      <p:sp>
        <p:nvSpPr>
          <p:cNvPr id="8" name="Rectangle 7">
            <a:extLst>
              <a:ext uri="{FF2B5EF4-FFF2-40B4-BE49-F238E27FC236}">
                <a16:creationId xmlns:a16="http://schemas.microsoft.com/office/drawing/2014/main" id="{DFD60BED-4EA8-B249-91A8-28E4AC435B59}"/>
              </a:ext>
            </a:extLst>
          </p:cNvPr>
          <p:cNvSpPr/>
          <p:nvPr userDrawn="1"/>
        </p:nvSpPr>
        <p:spPr>
          <a:xfrm>
            <a:off x="1171074" y="1"/>
            <a:ext cx="3781926" cy="4103516"/>
          </a:xfrm>
          <a:prstGeom prst="rect">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327AA5B-803F-2644-A91B-5B91F500C3C3}"/>
              </a:ext>
            </a:extLst>
          </p:cNvPr>
          <p:cNvSpPr/>
          <p:nvPr userDrawn="1"/>
        </p:nvSpPr>
        <p:spPr>
          <a:xfrm>
            <a:off x="1171074" y="0"/>
            <a:ext cx="3781926" cy="12756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76257542-D17D-6D41-A5C8-76116F30F557}"/>
              </a:ext>
            </a:extLst>
          </p:cNvPr>
          <p:cNvSpPr>
            <a:spLocks noGrp="1"/>
          </p:cNvSpPr>
          <p:nvPr>
            <p:ph type="body" sz="quarter" idx="10" hasCustomPrompt="1"/>
          </p:nvPr>
        </p:nvSpPr>
        <p:spPr>
          <a:xfrm>
            <a:off x="1371600" y="1284288"/>
            <a:ext cx="3352800" cy="2460762"/>
          </a:xfrm>
          <a:prstGeom prst="rect">
            <a:avLst/>
          </a:prstGeom>
        </p:spPr>
        <p:txBody>
          <a:bodyPr anchor="b" anchorCtr="0"/>
          <a:lstStyle>
            <a:lvl1pPr marL="0" indent="0">
              <a:buNone/>
              <a:defRPr sz="4000" b="0" i="0">
                <a:solidFill>
                  <a:schemeClr val="bg1"/>
                </a:solidFill>
                <a:latin typeface="Gotham Black" panose="0200060403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Gotham Black, 40pt, white</a:t>
            </a:r>
          </a:p>
        </p:txBody>
      </p:sp>
      <p:sp>
        <p:nvSpPr>
          <p:cNvPr id="4" name="Title 1">
            <a:extLst>
              <a:ext uri="{FF2B5EF4-FFF2-40B4-BE49-F238E27FC236}">
                <a16:creationId xmlns:a16="http://schemas.microsoft.com/office/drawing/2014/main" id="{B75AAD42-AA9E-1444-A340-992EDDA5B915}"/>
              </a:ext>
            </a:extLst>
          </p:cNvPr>
          <p:cNvSpPr>
            <a:spLocks noGrp="1"/>
          </p:cNvSpPr>
          <p:nvPr>
            <p:ph type="title" hasCustomPrompt="1"/>
          </p:nvPr>
        </p:nvSpPr>
        <p:spPr>
          <a:xfrm>
            <a:off x="1371600" y="4351208"/>
            <a:ext cx="10580914" cy="430887"/>
          </a:xfrm>
          <a:prstGeom prst="rect">
            <a:avLst/>
          </a:prstGeom>
        </p:spPr>
        <p:txBody>
          <a:bodyPr wrap="square" lIns="0" tIns="0" rIns="0" bIns="0" anchor="t" anchorCtr="0">
            <a:spAutoFit/>
          </a:bodyPr>
          <a:lstStyle/>
          <a:p>
            <a:pPr>
              <a:lnSpc>
                <a:spcPct val="100000"/>
              </a:lnSpc>
            </a:pPr>
            <a:r>
              <a:rPr lang="en-US" sz="2800">
                <a:latin typeface="Gotham Light" panose="02000604030000020004" pitchFamily="2" charset="0"/>
                <a:cs typeface="Arial" panose="020B0604020202020204" pitchFamily="34" charset="0"/>
              </a:rPr>
              <a:t>Gotham Light, 28pt, </a:t>
            </a:r>
          </a:p>
        </p:txBody>
      </p:sp>
      <p:pic>
        <p:nvPicPr>
          <p:cNvPr id="7" name="Picture 6">
            <a:extLst>
              <a:ext uri="{FF2B5EF4-FFF2-40B4-BE49-F238E27FC236}">
                <a16:creationId xmlns:a16="http://schemas.microsoft.com/office/drawing/2014/main" id="{ADB02962-3E26-5941-AF2F-E1EE1E7C125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1039" t="19596" r="12632" b="19186"/>
          <a:stretch/>
        </p:blipFill>
        <p:spPr>
          <a:xfrm>
            <a:off x="297230" y="6138114"/>
            <a:ext cx="1011683" cy="456419"/>
          </a:xfrm>
          <a:prstGeom prst="rect">
            <a:avLst/>
          </a:prstGeom>
        </p:spPr>
      </p:pic>
    </p:spTree>
    <p:extLst>
      <p:ext uri="{BB962C8B-B14F-4D97-AF65-F5344CB8AC3E}">
        <p14:creationId xmlns:p14="http://schemas.microsoft.com/office/powerpoint/2010/main" val="27897048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8_Text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B287C-0AB5-704A-96CE-22FE72CDF692}"/>
              </a:ext>
            </a:extLst>
          </p:cNvPr>
          <p:cNvSpPr>
            <a:spLocks noGrp="1"/>
          </p:cNvSpPr>
          <p:nvPr>
            <p:ph type="title" hasCustomPrompt="1"/>
          </p:nvPr>
        </p:nvSpPr>
        <p:spPr>
          <a:xfrm>
            <a:off x="768626" y="857505"/>
            <a:ext cx="10667721" cy="549275"/>
          </a:xfrm>
          <a:prstGeom prst="rect">
            <a:avLst/>
          </a:prstGeom>
        </p:spPr>
        <p:txBody>
          <a:bodyPr/>
          <a:lstStyle>
            <a:lvl1pPr>
              <a:defRPr b="1" i="0">
                <a:latin typeface="Gotham" panose="02000604030000020004" pitchFamily="2" charset="0"/>
              </a:defRPr>
            </a:lvl1pPr>
          </a:lstStyle>
          <a:p>
            <a:r>
              <a:rPr lang="en-US"/>
              <a:t>Title: Gotham Bold, 44pt, black</a:t>
            </a:r>
          </a:p>
        </p:txBody>
      </p:sp>
      <p:sp>
        <p:nvSpPr>
          <p:cNvPr id="8" name="Content Placeholder 7">
            <a:extLst>
              <a:ext uri="{FF2B5EF4-FFF2-40B4-BE49-F238E27FC236}">
                <a16:creationId xmlns:a16="http://schemas.microsoft.com/office/drawing/2014/main" id="{69E6760C-926E-2D42-B456-039B7BDDC0AC}"/>
              </a:ext>
            </a:extLst>
          </p:cNvPr>
          <p:cNvSpPr>
            <a:spLocks noGrp="1"/>
          </p:cNvSpPr>
          <p:nvPr>
            <p:ph sz="quarter" idx="10" hasCustomPrompt="1"/>
          </p:nvPr>
        </p:nvSpPr>
        <p:spPr>
          <a:xfrm>
            <a:off x="768627" y="1406780"/>
            <a:ext cx="10654746" cy="549275"/>
          </a:xfrm>
          <a:prstGeom prst="rect">
            <a:avLst/>
          </a:prstGeom>
        </p:spPr>
        <p:txBody>
          <a:bodyPr/>
          <a:lstStyle>
            <a:lvl1pPr marL="0" indent="0">
              <a:buNone/>
              <a:defRPr>
                <a:solidFill>
                  <a:schemeClr val="accent1"/>
                </a:solidFill>
              </a:defRPr>
            </a:lvl1pPr>
          </a:lstStyle>
          <a:p>
            <a:pPr lvl="0"/>
            <a:r>
              <a:rPr lang="en-US"/>
              <a:t>Subhead: Gotham Book, 28pt, pink</a:t>
            </a:r>
          </a:p>
        </p:txBody>
      </p:sp>
      <p:sp>
        <p:nvSpPr>
          <p:cNvPr id="14" name="Content Placeholder 13">
            <a:extLst>
              <a:ext uri="{FF2B5EF4-FFF2-40B4-BE49-F238E27FC236}">
                <a16:creationId xmlns:a16="http://schemas.microsoft.com/office/drawing/2014/main" id="{74FD025A-5D35-5A48-9972-7AEB589BF7E6}"/>
              </a:ext>
            </a:extLst>
          </p:cNvPr>
          <p:cNvSpPr>
            <a:spLocks noGrp="1"/>
          </p:cNvSpPr>
          <p:nvPr>
            <p:ph sz="quarter" idx="11" hasCustomPrompt="1"/>
          </p:nvPr>
        </p:nvSpPr>
        <p:spPr>
          <a:xfrm>
            <a:off x="768628" y="2027447"/>
            <a:ext cx="10667722" cy="1929190"/>
          </a:xfrm>
          <a:prstGeom prst="rect">
            <a:avLst/>
          </a:prstGeom>
        </p:spPr>
        <p:txBody>
          <a:bodyPr/>
          <a:lstStyle>
            <a:lvl1pPr marL="0" indent="0">
              <a:buNone/>
              <a:defRPr sz="1800" b="0" i="0">
                <a:latin typeface="Gotham Book" panose="02000604040000020004" pitchFamily="2" charset="0"/>
              </a:defRPr>
            </a:lvl1pPr>
          </a:lstStyle>
          <a:p>
            <a:pPr lvl="0"/>
            <a:r>
              <a:rPr lang="en-US"/>
              <a:t>Text: Gotham Book, 18pt, black, 12 point space after hard return.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6" name="Content Placeholder 15">
            <a:extLst>
              <a:ext uri="{FF2B5EF4-FFF2-40B4-BE49-F238E27FC236}">
                <a16:creationId xmlns:a16="http://schemas.microsoft.com/office/drawing/2014/main" id="{E775E5BE-D1D7-A247-A633-EDFA48DC00D5}"/>
              </a:ext>
            </a:extLst>
          </p:cNvPr>
          <p:cNvSpPr>
            <a:spLocks noGrp="1"/>
          </p:cNvSpPr>
          <p:nvPr>
            <p:ph sz="quarter" idx="12" hasCustomPrompt="1"/>
          </p:nvPr>
        </p:nvSpPr>
        <p:spPr>
          <a:xfrm>
            <a:off x="768350" y="4037968"/>
            <a:ext cx="10668000" cy="2179410"/>
          </a:xfrm>
          <a:prstGeom prst="rect">
            <a:avLst/>
          </a:prstGeom>
        </p:spPr>
        <p:txBody>
          <a:bodyPr/>
          <a:lstStyle>
            <a:lvl1pPr marL="228600" indent="-228600" fontAlgn="base">
              <a:spcAft>
                <a:spcPts val="600"/>
              </a:spcAft>
              <a:buClr>
                <a:schemeClr val="accent1"/>
              </a:buClr>
              <a:buFont typeface="Apple SD Gothic Neo Regular" panose="02000300000000000000" pitchFamily="2" charset="-127"/>
              <a:buChar char="◼"/>
              <a:defRPr sz="1800"/>
            </a:lvl1pPr>
          </a:lstStyle>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p:txBody>
      </p:sp>
      <p:pic>
        <p:nvPicPr>
          <p:cNvPr id="9" name="Picture 8">
            <a:extLst>
              <a:ext uri="{FF2B5EF4-FFF2-40B4-BE49-F238E27FC236}">
                <a16:creationId xmlns:a16="http://schemas.microsoft.com/office/drawing/2014/main" id="{294FD1AB-E792-D248-9247-6E6B96FA928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1039" t="19596" r="12632" b="19186"/>
          <a:stretch/>
        </p:blipFill>
        <p:spPr>
          <a:xfrm>
            <a:off x="297230" y="6138114"/>
            <a:ext cx="1011683" cy="456419"/>
          </a:xfrm>
          <a:prstGeom prst="rect">
            <a:avLst/>
          </a:prstGeom>
        </p:spPr>
      </p:pic>
    </p:spTree>
    <p:extLst>
      <p:ext uri="{BB962C8B-B14F-4D97-AF65-F5344CB8AC3E}">
        <p14:creationId xmlns:p14="http://schemas.microsoft.com/office/powerpoint/2010/main" val="469403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no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44BA1-C4D2-B242-91A4-61B0AC247ADE}"/>
              </a:ext>
            </a:extLst>
          </p:cNvPr>
          <p:cNvSpPr/>
          <p:nvPr userDrawn="1"/>
        </p:nvSpPr>
        <p:spPr>
          <a:xfrm>
            <a:off x="6182499" y="1240807"/>
            <a:ext cx="5744458" cy="5071346"/>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88065DD-92AD-D442-B500-281EB1D65640}"/>
              </a:ext>
            </a:extLst>
          </p:cNvPr>
          <p:cNvPicPr>
            <a:picLocks noChangeAspect="1"/>
          </p:cNvPicPr>
          <p:nvPr userDrawn="1"/>
        </p:nvPicPr>
        <p:blipFill>
          <a:blip r:embed="rId2"/>
          <a:srcRect/>
          <a:stretch/>
        </p:blipFill>
        <p:spPr>
          <a:xfrm>
            <a:off x="9784953" y="4878572"/>
            <a:ext cx="1634217" cy="919246"/>
          </a:xfrm>
          <a:prstGeom prst="rect">
            <a:avLst/>
          </a:prstGeom>
        </p:spPr>
      </p:pic>
      <p:sp>
        <p:nvSpPr>
          <p:cNvPr id="9" name="Rectangle 8">
            <a:extLst>
              <a:ext uri="{FF2B5EF4-FFF2-40B4-BE49-F238E27FC236}">
                <a16:creationId xmlns:a16="http://schemas.microsoft.com/office/drawing/2014/main" id="{269C514F-32F6-E84C-8DA0-1C218A4A7831}"/>
              </a:ext>
            </a:extLst>
          </p:cNvPr>
          <p:cNvSpPr/>
          <p:nvPr userDrawn="1"/>
        </p:nvSpPr>
        <p:spPr>
          <a:xfrm>
            <a:off x="6458182" y="1556951"/>
            <a:ext cx="5182026" cy="448037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5C601B-2DD1-9949-B00E-2E6A71F06B5B}"/>
              </a:ext>
            </a:extLst>
          </p:cNvPr>
          <p:cNvSpPr>
            <a:spLocks noGrp="1"/>
          </p:cNvSpPr>
          <p:nvPr>
            <p:ph type="title" hasCustomPrompt="1"/>
          </p:nvPr>
        </p:nvSpPr>
        <p:spPr>
          <a:xfrm>
            <a:off x="6757926" y="2052386"/>
            <a:ext cx="4354286" cy="2138589"/>
          </a:xfrm>
          <a:prstGeom prst="rect">
            <a:avLst/>
          </a:prstGeom>
        </p:spPr>
        <p:txBody>
          <a:bodyPr/>
          <a:lstStyle>
            <a:lvl1pPr>
              <a:defRPr sz="4400" b="0" i="0">
                <a:latin typeface="Gotham Light" panose="02000604030000020004" pitchFamily="2" charset="0"/>
              </a:defRPr>
            </a:lvl1pPr>
          </a:lstStyle>
          <a:p>
            <a:r>
              <a:rPr lang="en-US"/>
              <a:t>Title slide: Gotham Light, 44pt, black</a:t>
            </a:r>
          </a:p>
        </p:txBody>
      </p:sp>
      <p:sp>
        <p:nvSpPr>
          <p:cNvPr id="7" name="Picture Placeholder 6">
            <a:extLst>
              <a:ext uri="{FF2B5EF4-FFF2-40B4-BE49-F238E27FC236}">
                <a16:creationId xmlns:a16="http://schemas.microsoft.com/office/drawing/2014/main" id="{516B66F0-93FB-B14B-85E6-948AE4281CBD}"/>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31950964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Slide with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AE2EE4-8EEB-6040-8E89-D84EC4E49D99}"/>
              </a:ext>
            </a:extLst>
          </p:cNvPr>
          <p:cNvSpPr/>
          <p:nvPr userDrawn="1"/>
        </p:nvSpPr>
        <p:spPr>
          <a:xfrm rot="16200000">
            <a:off x="1499283" y="331907"/>
            <a:ext cx="143749" cy="1512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E353931-67CF-364D-8464-AF913EE7DCBB}"/>
              </a:ext>
            </a:extLst>
          </p:cNvPr>
          <p:cNvSpPr/>
          <p:nvPr userDrawn="1"/>
        </p:nvSpPr>
        <p:spPr>
          <a:xfrm>
            <a:off x="10700045" y="5326375"/>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C93BF752-D279-B14B-82FF-7DBC7B95240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6973330" y="0"/>
            <a:ext cx="4963297" cy="6598506"/>
          </a:xfrm>
          <a:prstGeom prst="rect">
            <a:avLst/>
          </a:prstGeom>
        </p:spPr>
      </p:pic>
      <p:sp>
        <p:nvSpPr>
          <p:cNvPr id="10" name="Text Placeholder 9">
            <a:extLst>
              <a:ext uri="{FF2B5EF4-FFF2-40B4-BE49-F238E27FC236}">
                <a16:creationId xmlns:a16="http://schemas.microsoft.com/office/drawing/2014/main" id="{04E88E41-29EB-944B-BA8D-9600914161F5}"/>
              </a:ext>
            </a:extLst>
          </p:cNvPr>
          <p:cNvSpPr>
            <a:spLocks noGrp="1"/>
          </p:cNvSpPr>
          <p:nvPr>
            <p:ph type="body" sz="quarter" idx="10" hasCustomPrompt="1"/>
          </p:nvPr>
        </p:nvSpPr>
        <p:spPr>
          <a:xfrm>
            <a:off x="735570" y="1342445"/>
            <a:ext cx="6111544" cy="527050"/>
          </a:xfrm>
          <a:prstGeom prst="rect">
            <a:avLst/>
          </a:prstGeom>
        </p:spPr>
        <p:txBody>
          <a:bodyPr/>
          <a:lstStyle>
            <a:lvl1pPr marL="0" indent="0">
              <a:buNone/>
              <a:defRPr sz="3600" b="1" i="0">
                <a:latin typeface="Gotham" panose="02000604030000020004" pitchFamily="2" charset="0"/>
              </a:defRPr>
            </a:lvl1pPr>
          </a:lstStyle>
          <a:p>
            <a:pPr lvl="0"/>
            <a:r>
              <a:rPr lang="en-US"/>
              <a:t>Head: Gotham Bold, 36pt</a:t>
            </a:r>
          </a:p>
        </p:txBody>
      </p:sp>
      <p:sp>
        <p:nvSpPr>
          <p:cNvPr id="12" name="Text Placeholder 11">
            <a:extLst>
              <a:ext uri="{FF2B5EF4-FFF2-40B4-BE49-F238E27FC236}">
                <a16:creationId xmlns:a16="http://schemas.microsoft.com/office/drawing/2014/main" id="{0C403A0A-0CC5-2D40-93C5-855962D42B14}"/>
              </a:ext>
            </a:extLst>
          </p:cNvPr>
          <p:cNvSpPr>
            <a:spLocks noGrp="1"/>
          </p:cNvSpPr>
          <p:nvPr>
            <p:ph type="body" sz="quarter" idx="11" hasCustomPrompt="1"/>
          </p:nvPr>
        </p:nvSpPr>
        <p:spPr>
          <a:xfrm>
            <a:off x="735013" y="1942419"/>
            <a:ext cx="6111543" cy="474662"/>
          </a:xfrm>
          <a:prstGeom prst="rect">
            <a:avLst/>
          </a:prstGeom>
        </p:spPr>
        <p:txBody>
          <a:bodyPr/>
          <a:lstStyle>
            <a:lvl1pPr marL="0" indent="0">
              <a:buNone/>
              <a:defRPr b="0" i="0">
                <a:latin typeface="Gotham Medium" panose="02000604030000020004" pitchFamily="2" charset="0"/>
              </a:defRPr>
            </a:lvl1pPr>
            <a:lvl2pPr marL="457200" indent="0">
              <a:buNone/>
              <a:defRPr b="0" i="0">
                <a:latin typeface="Gotham Medium" panose="02000604030000020004" pitchFamily="2" charset="0"/>
              </a:defRPr>
            </a:lvl2pPr>
            <a:lvl3pPr marL="914400" indent="0">
              <a:buNone/>
              <a:defRPr b="0" i="0">
                <a:latin typeface="Gotham Medium" panose="02000604030000020004" pitchFamily="2" charset="0"/>
              </a:defRPr>
            </a:lvl3pPr>
            <a:lvl4pPr marL="1371600" indent="0">
              <a:buNone/>
              <a:defRPr b="0" i="0">
                <a:latin typeface="Gotham Medium" panose="02000604030000020004" pitchFamily="2" charset="0"/>
              </a:defRPr>
            </a:lvl4pPr>
            <a:lvl5pPr marL="1828800" indent="0">
              <a:buNone/>
              <a:defRPr b="0" i="0">
                <a:latin typeface="Gotham Medium" panose="02000604030000020004" pitchFamily="2" charset="0"/>
              </a:defRPr>
            </a:lvl5pPr>
          </a:lstStyle>
          <a:p>
            <a:pPr lvl="0"/>
            <a:r>
              <a:rPr lang="en-US"/>
              <a:t>Subhead: Gotham Med, 28pt</a:t>
            </a:r>
          </a:p>
        </p:txBody>
      </p:sp>
      <p:sp>
        <p:nvSpPr>
          <p:cNvPr id="13" name="Content Placeholder 15">
            <a:extLst>
              <a:ext uri="{FF2B5EF4-FFF2-40B4-BE49-F238E27FC236}">
                <a16:creationId xmlns:a16="http://schemas.microsoft.com/office/drawing/2014/main" id="{6988D0EE-0101-294B-A0B1-41611C18D1FF}"/>
              </a:ext>
            </a:extLst>
          </p:cNvPr>
          <p:cNvSpPr>
            <a:spLocks noGrp="1"/>
          </p:cNvSpPr>
          <p:nvPr>
            <p:ph sz="quarter" idx="12" hasCustomPrompt="1"/>
          </p:nvPr>
        </p:nvSpPr>
        <p:spPr>
          <a:xfrm>
            <a:off x="735013" y="2633709"/>
            <a:ext cx="5982944" cy="3712661"/>
          </a:xfrm>
          <a:prstGeom prst="rect">
            <a:avLst/>
          </a:prstGeom>
        </p:spPr>
        <p:txBody>
          <a:bodyPr/>
          <a:lstStyle>
            <a:lvl1pPr marL="228600" indent="-228600" fontAlgn="base">
              <a:spcAft>
                <a:spcPts val="600"/>
              </a:spcAft>
              <a:buClr>
                <a:schemeClr val="accent1"/>
              </a:buClr>
              <a:buFont typeface="Apple SD Gothic Neo Regular" panose="02000300000000000000" pitchFamily="2" charset="-127"/>
              <a:buChar char="◼"/>
              <a:defRPr sz="1800"/>
            </a:lvl1pPr>
          </a:lstStyle>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p:txBody>
      </p:sp>
    </p:spTree>
    <p:extLst>
      <p:ext uri="{BB962C8B-B14F-4D97-AF65-F5344CB8AC3E}">
        <p14:creationId xmlns:p14="http://schemas.microsoft.com/office/powerpoint/2010/main" val="25303442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Slide with no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AE2EE4-8EEB-6040-8E89-D84EC4E49D99}"/>
              </a:ext>
            </a:extLst>
          </p:cNvPr>
          <p:cNvSpPr/>
          <p:nvPr userDrawn="1"/>
        </p:nvSpPr>
        <p:spPr>
          <a:xfrm rot="16200000">
            <a:off x="1499283" y="331907"/>
            <a:ext cx="143749" cy="1512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E353931-67CF-364D-8464-AF913EE7DCBB}"/>
              </a:ext>
            </a:extLst>
          </p:cNvPr>
          <p:cNvSpPr/>
          <p:nvPr userDrawn="1"/>
        </p:nvSpPr>
        <p:spPr>
          <a:xfrm>
            <a:off x="10700045" y="5326375"/>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4E88E41-29EB-944B-BA8D-9600914161F5}"/>
              </a:ext>
            </a:extLst>
          </p:cNvPr>
          <p:cNvSpPr>
            <a:spLocks noGrp="1"/>
          </p:cNvSpPr>
          <p:nvPr>
            <p:ph type="body" sz="quarter" idx="10" hasCustomPrompt="1"/>
          </p:nvPr>
        </p:nvSpPr>
        <p:spPr>
          <a:xfrm>
            <a:off x="735570" y="1342445"/>
            <a:ext cx="6111544" cy="527050"/>
          </a:xfrm>
          <a:prstGeom prst="rect">
            <a:avLst/>
          </a:prstGeom>
        </p:spPr>
        <p:txBody>
          <a:bodyPr/>
          <a:lstStyle>
            <a:lvl1pPr marL="0" indent="0">
              <a:buNone/>
              <a:defRPr sz="3600" b="1" i="0">
                <a:latin typeface="Gotham" panose="02000604030000020004" pitchFamily="2" charset="0"/>
              </a:defRPr>
            </a:lvl1pPr>
          </a:lstStyle>
          <a:p>
            <a:pPr lvl="0"/>
            <a:r>
              <a:rPr lang="en-US"/>
              <a:t>Head: Gotham Bold, 36pt</a:t>
            </a:r>
          </a:p>
        </p:txBody>
      </p:sp>
      <p:sp>
        <p:nvSpPr>
          <p:cNvPr id="12" name="Text Placeholder 11">
            <a:extLst>
              <a:ext uri="{FF2B5EF4-FFF2-40B4-BE49-F238E27FC236}">
                <a16:creationId xmlns:a16="http://schemas.microsoft.com/office/drawing/2014/main" id="{0C403A0A-0CC5-2D40-93C5-855962D42B14}"/>
              </a:ext>
            </a:extLst>
          </p:cNvPr>
          <p:cNvSpPr>
            <a:spLocks noGrp="1"/>
          </p:cNvSpPr>
          <p:nvPr>
            <p:ph type="body" sz="quarter" idx="11" hasCustomPrompt="1"/>
          </p:nvPr>
        </p:nvSpPr>
        <p:spPr>
          <a:xfrm>
            <a:off x="735013" y="1942419"/>
            <a:ext cx="6111543" cy="474662"/>
          </a:xfrm>
          <a:prstGeom prst="rect">
            <a:avLst/>
          </a:prstGeom>
        </p:spPr>
        <p:txBody>
          <a:bodyPr/>
          <a:lstStyle>
            <a:lvl1pPr marL="0" indent="0">
              <a:buNone/>
              <a:defRPr b="0" i="0">
                <a:latin typeface="Gotham Medium" panose="02000604030000020004" pitchFamily="2" charset="0"/>
              </a:defRPr>
            </a:lvl1pPr>
            <a:lvl2pPr marL="457200" indent="0">
              <a:buNone/>
              <a:defRPr b="0" i="0">
                <a:latin typeface="Gotham Medium" panose="02000604030000020004" pitchFamily="2" charset="0"/>
              </a:defRPr>
            </a:lvl2pPr>
            <a:lvl3pPr marL="914400" indent="0">
              <a:buNone/>
              <a:defRPr b="0" i="0">
                <a:latin typeface="Gotham Medium" panose="02000604030000020004" pitchFamily="2" charset="0"/>
              </a:defRPr>
            </a:lvl3pPr>
            <a:lvl4pPr marL="1371600" indent="0">
              <a:buNone/>
              <a:defRPr b="0" i="0">
                <a:latin typeface="Gotham Medium" panose="02000604030000020004" pitchFamily="2" charset="0"/>
              </a:defRPr>
            </a:lvl4pPr>
            <a:lvl5pPr marL="1828800" indent="0">
              <a:buNone/>
              <a:defRPr b="0" i="0">
                <a:latin typeface="Gotham Medium" panose="02000604030000020004" pitchFamily="2" charset="0"/>
              </a:defRPr>
            </a:lvl5pPr>
          </a:lstStyle>
          <a:p>
            <a:pPr lvl="0"/>
            <a:r>
              <a:rPr lang="en-US"/>
              <a:t>Subhead: Gotham Med, 28pt</a:t>
            </a:r>
          </a:p>
        </p:txBody>
      </p:sp>
      <p:sp>
        <p:nvSpPr>
          <p:cNvPr id="13" name="Content Placeholder 15">
            <a:extLst>
              <a:ext uri="{FF2B5EF4-FFF2-40B4-BE49-F238E27FC236}">
                <a16:creationId xmlns:a16="http://schemas.microsoft.com/office/drawing/2014/main" id="{6988D0EE-0101-294B-A0B1-41611C18D1FF}"/>
              </a:ext>
            </a:extLst>
          </p:cNvPr>
          <p:cNvSpPr>
            <a:spLocks noGrp="1"/>
          </p:cNvSpPr>
          <p:nvPr>
            <p:ph sz="quarter" idx="12" hasCustomPrompt="1"/>
          </p:nvPr>
        </p:nvSpPr>
        <p:spPr>
          <a:xfrm>
            <a:off x="735013" y="2633709"/>
            <a:ext cx="5982944" cy="3712661"/>
          </a:xfrm>
          <a:prstGeom prst="rect">
            <a:avLst/>
          </a:prstGeom>
        </p:spPr>
        <p:txBody>
          <a:bodyPr/>
          <a:lstStyle>
            <a:lvl1pPr marL="228600" indent="-228600" fontAlgn="base">
              <a:spcAft>
                <a:spcPts val="600"/>
              </a:spcAft>
              <a:buClr>
                <a:schemeClr val="accent1"/>
              </a:buClr>
              <a:buFont typeface="Apple SD Gothic Neo Regular" panose="02000300000000000000" pitchFamily="2" charset="-127"/>
              <a:buChar char="◼"/>
              <a:defRPr sz="1800"/>
            </a:lvl1pPr>
          </a:lstStyle>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p:txBody>
      </p:sp>
      <p:sp>
        <p:nvSpPr>
          <p:cNvPr id="3" name="Picture Placeholder 2">
            <a:extLst>
              <a:ext uri="{FF2B5EF4-FFF2-40B4-BE49-F238E27FC236}">
                <a16:creationId xmlns:a16="http://schemas.microsoft.com/office/drawing/2014/main" id="{0BAAE44A-A7BD-FD45-AC7D-C544F716D1D7}"/>
              </a:ext>
            </a:extLst>
          </p:cNvPr>
          <p:cNvSpPr>
            <a:spLocks noGrp="1"/>
          </p:cNvSpPr>
          <p:nvPr>
            <p:ph type="pic" sz="quarter" idx="13"/>
          </p:nvPr>
        </p:nvSpPr>
        <p:spPr>
          <a:xfrm>
            <a:off x="6973888" y="0"/>
            <a:ext cx="4962525" cy="6599237"/>
          </a:xfrm>
          <a:prstGeom prst="rect">
            <a:avLst/>
          </a:prstGeom>
        </p:spPr>
        <p:txBody>
          <a:bodyPr/>
          <a:lstStyle/>
          <a:p>
            <a:endParaRPr lang="en-US"/>
          </a:p>
        </p:txBody>
      </p:sp>
    </p:spTree>
    <p:extLst>
      <p:ext uri="{BB962C8B-B14F-4D97-AF65-F5344CB8AC3E}">
        <p14:creationId xmlns:p14="http://schemas.microsoft.com/office/powerpoint/2010/main" val="9279933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Slide with 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2B42C3-50C0-7745-BA1E-1D538F36DFB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2"/>
          <a:stretch/>
        </p:blipFill>
        <p:spPr>
          <a:xfrm>
            <a:off x="0" y="0"/>
            <a:ext cx="6622996" cy="6858000"/>
          </a:xfrm>
          <a:prstGeom prst="rect">
            <a:avLst/>
          </a:prstGeom>
        </p:spPr>
      </p:pic>
      <p:sp>
        <p:nvSpPr>
          <p:cNvPr id="4" name="Rectangle 3">
            <a:extLst>
              <a:ext uri="{FF2B5EF4-FFF2-40B4-BE49-F238E27FC236}">
                <a16:creationId xmlns:a16="http://schemas.microsoft.com/office/drawing/2014/main" id="{032EED1C-755C-9841-AAF0-50C84C583717}"/>
              </a:ext>
            </a:extLst>
          </p:cNvPr>
          <p:cNvSpPr/>
          <p:nvPr userDrawn="1"/>
        </p:nvSpPr>
        <p:spPr>
          <a:xfrm>
            <a:off x="648181" y="2106593"/>
            <a:ext cx="5974815" cy="1886674"/>
          </a:xfrm>
          <a:prstGeom prst="rect">
            <a:avLst/>
          </a:prstGeom>
          <a:solidFill>
            <a:schemeClr val="accent1">
              <a:lumMod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04F575-E968-E54C-8BF9-F71AA9BAF485}"/>
              </a:ext>
            </a:extLst>
          </p:cNvPr>
          <p:cNvSpPr>
            <a:spLocks noGrp="1"/>
          </p:cNvSpPr>
          <p:nvPr>
            <p:ph type="title" hasCustomPrompt="1"/>
          </p:nvPr>
        </p:nvSpPr>
        <p:spPr>
          <a:xfrm>
            <a:off x="1039096" y="2444703"/>
            <a:ext cx="5583900" cy="548489"/>
          </a:xfrm>
          <a:prstGeom prst="rect">
            <a:avLst/>
          </a:prstGeom>
        </p:spPr>
        <p:txBody>
          <a:bodyPr/>
          <a:lstStyle>
            <a:lvl1pPr>
              <a:defRPr b="1" i="0">
                <a:solidFill>
                  <a:schemeClr val="bg1"/>
                </a:solidFill>
                <a:latin typeface="Gotham" panose="02000604030000020004" pitchFamily="2" charset="0"/>
              </a:defRPr>
            </a:lvl1pPr>
          </a:lstStyle>
          <a:p>
            <a:r>
              <a:rPr lang="en-US"/>
              <a:t>GOTHAM BOLD, 36PT</a:t>
            </a:r>
          </a:p>
        </p:txBody>
      </p:sp>
      <p:sp>
        <p:nvSpPr>
          <p:cNvPr id="17" name="Text Placeholder 16">
            <a:extLst>
              <a:ext uri="{FF2B5EF4-FFF2-40B4-BE49-F238E27FC236}">
                <a16:creationId xmlns:a16="http://schemas.microsoft.com/office/drawing/2014/main" id="{93FEBD2F-CF40-574D-A63B-D706B114942A}"/>
              </a:ext>
            </a:extLst>
          </p:cNvPr>
          <p:cNvSpPr>
            <a:spLocks noGrp="1"/>
          </p:cNvSpPr>
          <p:nvPr>
            <p:ph type="body" sz="quarter" idx="10" hasCustomPrompt="1"/>
          </p:nvPr>
        </p:nvSpPr>
        <p:spPr>
          <a:xfrm>
            <a:off x="1049869" y="3014714"/>
            <a:ext cx="4659313" cy="367192"/>
          </a:xfrm>
          <a:prstGeom prst="rect">
            <a:avLst/>
          </a:prstGeom>
        </p:spPr>
        <p:txBody>
          <a:bodyPr/>
          <a:lstStyle>
            <a:lvl1pPr marL="0" indent="0">
              <a:buNone/>
              <a:defRPr sz="2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Subhead, Gotham Book, 20pt</a:t>
            </a:r>
          </a:p>
        </p:txBody>
      </p:sp>
      <p:sp>
        <p:nvSpPr>
          <p:cNvPr id="21" name="Text Placeholder 20">
            <a:extLst>
              <a:ext uri="{FF2B5EF4-FFF2-40B4-BE49-F238E27FC236}">
                <a16:creationId xmlns:a16="http://schemas.microsoft.com/office/drawing/2014/main" id="{E43D787D-DC54-7747-A6D2-EB1FE39BEA38}"/>
              </a:ext>
            </a:extLst>
          </p:cNvPr>
          <p:cNvSpPr>
            <a:spLocks noGrp="1"/>
          </p:cNvSpPr>
          <p:nvPr>
            <p:ph type="body" sz="quarter" idx="11" hasCustomPrompt="1"/>
          </p:nvPr>
        </p:nvSpPr>
        <p:spPr>
          <a:xfrm>
            <a:off x="7073900" y="767765"/>
            <a:ext cx="4683125" cy="1338828"/>
          </a:xfrm>
          <a:prstGeom prst="rect">
            <a:avLst/>
          </a:prstGeom>
        </p:spPr>
        <p:txBody>
          <a:bodyPr>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sp>
        <p:nvSpPr>
          <p:cNvPr id="27" name="Text Placeholder 26">
            <a:extLst>
              <a:ext uri="{FF2B5EF4-FFF2-40B4-BE49-F238E27FC236}">
                <a16:creationId xmlns:a16="http://schemas.microsoft.com/office/drawing/2014/main" id="{5F4479C0-893D-1649-93B9-1E05041CC43A}"/>
              </a:ext>
            </a:extLst>
          </p:cNvPr>
          <p:cNvSpPr>
            <a:spLocks noGrp="1"/>
          </p:cNvSpPr>
          <p:nvPr>
            <p:ph type="body" sz="quarter" idx="12" hasCustomPrompt="1"/>
          </p:nvPr>
        </p:nvSpPr>
        <p:spPr>
          <a:xfrm>
            <a:off x="7073900" y="2444750"/>
            <a:ext cx="4683125" cy="15478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Gotham Light" panose="02000604030000020004" pitchFamily="2" charset="0"/>
              </a:defRPr>
            </a:lvl1pPr>
            <a:lvl2pPr marL="457200" indent="0">
              <a:buNone/>
              <a:defRPr sz="1800" b="0" i="0">
                <a:latin typeface="Gotham Light" panose="02000604030000020004" pitchFamily="2" charset="0"/>
              </a:defRPr>
            </a:lvl2pPr>
            <a:lvl3pPr marL="914400" indent="0">
              <a:buNone/>
              <a:defRPr sz="1800" b="0" i="0">
                <a:latin typeface="Gotham Light" panose="02000604030000020004" pitchFamily="2" charset="0"/>
              </a:defRPr>
            </a:lvl3pPr>
            <a:lvl4pPr marL="1371600" indent="0">
              <a:buNone/>
              <a:defRPr sz="1800" b="0" i="0">
                <a:latin typeface="Gotham Light" panose="02000604030000020004" pitchFamily="2" charset="0"/>
              </a:defRPr>
            </a:lvl4pPr>
            <a:lvl5pPr marL="1828800" indent="0">
              <a:buNone/>
              <a:defRPr sz="1800" b="0" i="0">
                <a:latin typeface="Gotham Light" panose="02000604030000020004" pitchFamily="2"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sp>
        <p:nvSpPr>
          <p:cNvPr id="28" name="Text Placeholder 26">
            <a:extLst>
              <a:ext uri="{FF2B5EF4-FFF2-40B4-BE49-F238E27FC236}">
                <a16:creationId xmlns:a16="http://schemas.microsoft.com/office/drawing/2014/main" id="{F26F2630-73F0-F245-9AC1-890AEE40E092}"/>
              </a:ext>
            </a:extLst>
          </p:cNvPr>
          <p:cNvSpPr>
            <a:spLocks noGrp="1"/>
          </p:cNvSpPr>
          <p:nvPr>
            <p:ph type="body" sz="quarter" idx="13" hasCustomPrompt="1"/>
          </p:nvPr>
        </p:nvSpPr>
        <p:spPr>
          <a:xfrm>
            <a:off x="7073900" y="4295321"/>
            <a:ext cx="4683125" cy="15478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Gotham Light" panose="02000604030000020004" pitchFamily="2" charset="0"/>
              </a:defRPr>
            </a:lvl1pPr>
            <a:lvl2pPr marL="457200" indent="0">
              <a:buNone/>
              <a:defRPr sz="1800" b="0" i="0">
                <a:latin typeface="Gotham Light" panose="02000604030000020004" pitchFamily="2" charset="0"/>
              </a:defRPr>
            </a:lvl2pPr>
            <a:lvl3pPr marL="914400" indent="0">
              <a:buNone/>
              <a:defRPr sz="1800" b="0" i="0">
                <a:latin typeface="Gotham Light" panose="02000604030000020004" pitchFamily="2" charset="0"/>
              </a:defRPr>
            </a:lvl3pPr>
            <a:lvl4pPr marL="1371600" indent="0">
              <a:buNone/>
              <a:defRPr sz="1800" b="0" i="0">
                <a:latin typeface="Gotham Light" panose="02000604030000020004" pitchFamily="2" charset="0"/>
              </a:defRPr>
            </a:lvl4pPr>
            <a:lvl5pPr marL="1828800" indent="0">
              <a:buNone/>
              <a:defRPr sz="1800" b="0" i="0">
                <a:latin typeface="Gotham Light" panose="02000604030000020004" pitchFamily="2"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pic>
        <p:nvPicPr>
          <p:cNvPr id="10" name="Picture 9">
            <a:extLst>
              <a:ext uri="{FF2B5EF4-FFF2-40B4-BE49-F238E27FC236}">
                <a16:creationId xmlns:a16="http://schemas.microsoft.com/office/drawing/2014/main" id="{E5905B29-891F-FD4F-8798-4449CA877E1D}"/>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1039" t="19596" r="12632" b="19186"/>
          <a:stretch/>
        </p:blipFill>
        <p:spPr>
          <a:xfrm>
            <a:off x="10745342" y="6138114"/>
            <a:ext cx="1011683" cy="456419"/>
          </a:xfrm>
          <a:prstGeom prst="rect">
            <a:avLst/>
          </a:prstGeom>
        </p:spPr>
      </p:pic>
    </p:spTree>
    <p:extLst>
      <p:ext uri="{BB962C8B-B14F-4D97-AF65-F5344CB8AC3E}">
        <p14:creationId xmlns:p14="http://schemas.microsoft.com/office/powerpoint/2010/main" val="21692716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2_Slide with no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4FEA883-5578-3242-A5A5-90EE9F48B278}"/>
              </a:ext>
            </a:extLst>
          </p:cNvPr>
          <p:cNvSpPr>
            <a:spLocks noGrp="1"/>
          </p:cNvSpPr>
          <p:nvPr>
            <p:ph type="pic" sz="quarter" idx="14"/>
          </p:nvPr>
        </p:nvSpPr>
        <p:spPr>
          <a:xfrm>
            <a:off x="0" y="0"/>
            <a:ext cx="6623050" cy="6858000"/>
          </a:xfrm>
          <a:prstGeom prst="rect">
            <a:avLst/>
          </a:prstGeom>
        </p:spPr>
        <p:txBody>
          <a:bodyPr/>
          <a:lstStyle/>
          <a:p>
            <a:endParaRPr lang="en-US"/>
          </a:p>
        </p:txBody>
      </p:sp>
      <p:sp>
        <p:nvSpPr>
          <p:cNvPr id="4" name="Rectangle 3">
            <a:extLst>
              <a:ext uri="{FF2B5EF4-FFF2-40B4-BE49-F238E27FC236}">
                <a16:creationId xmlns:a16="http://schemas.microsoft.com/office/drawing/2014/main" id="{032EED1C-755C-9841-AAF0-50C84C583717}"/>
              </a:ext>
            </a:extLst>
          </p:cNvPr>
          <p:cNvSpPr/>
          <p:nvPr userDrawn="1"/>
        </p:nvSpPr>
        <p:spPr>
          <a:xfrm>
            <a:off x="648181" y="2106593"/>
            <a:ext cx="5974815" cy="1886674"/>
          </a:xfrm>
          <a:prstGeom prst="rect">
            <a:avLst/>
          </a:prstGeom>
          <a:solidFill>
            <a:schemeClr val="accent1">
              <a:lumMod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04F575-E968-E54C-8BF9-F71AA9BAF485}"/>
              </a:ext>
            </a:extLst>
          </p:cNvPr>
          <p:cNvSpPr>
            <a:spLocks noGrp="1"/>
          </p:cNvSpPr>
          <p:nvPr>
            <p:ph type="title" hasCustomPrompt="1"/>
          </p:nvPr>
        </p:nvSpPr>
        <p:spPr>
          <a:xfrm>
            <a:off x="1039096" y="2444703"/>
            <a:ext cx="5583900" cy="548489"/>
          </a:xfrm>
          <a:prstGeom prst="rect">
            <a:avLst/>
          </a:prstGeom>
        </p:spPr>
        <p:txBody>
          <a:bodyPr/>
          <a:lstStyle>
            <a:lvl1pPr>
              <a:defRPr b="1" i="0">
                <a:solidFill>
                  <a:schemeClr val="bg1"/>
                </a:solidFill>
                <a:latin typeface="Gotham" panose="02000604030000020004" pitchFamily="2" charset="0"/>
              </a:defRPr>
            </a:lvl1pPr>
          </a:lstStyle>
          <a:p>
            <a:r>
              <a:rPr lang="en-US"/>
              <a:t>GOTHAM BOLD, 36PT</a:t>
            </a:r>
          </a:p>
        </p:txBody>
      </p:sp>
      <p:sp>
        <p:nvSpPr>
          <p:cNvPr id="17" name="Text Placeholder 16">
            <a:extLst>
              <a:ext uri="{FF2B5EF4-FFF2-40B4-BE49-F238E27FC236}">
                <a16:creationId xmlns:a16="http://schemas.microsoft.com/office/drawing/2014/main" id="{93FEBD2F-CF40-574D-A63B-D706B114942A}"/>
              </a:ext>
            </a:extLst>
          </p:cNvPr>
          <p:cNvSpPr>
            <a:spLocks noGrp="1"/>
          </p:cNvSpPr>
          <p:nvPr>
            <p:ph type="body" sz="quarter" idx="10" hasCustomPrompt="1"/>
          </p:nvPr>
        </p:nvSpPr>
        <p:spPr>
          <a:xfrm>
            <a:off x="1049869" y="3014714"/>
            <a:ext cx="4659313" cy="367192"/>
          </a:xfrm>
          <a:prstGeom prst="rect">
            <a:avLst/>
          </a:prstGeom>
        </p:spPr>
        <p:txBody>
          <a:bodyPr/>
          <a:lstStyle>
            <a:lvl1pPr marL="0" indent="0">
              <a:buNone/>
              <a:defRPr sz="2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Subhead, Gotham Book, 20pt</a:t>
            </a:r>
          </a:p>
        </p:txBody>
      </p:sp>
      <p:sp>
        <p:nvSpPr>
          <p:cNvPr id="21" name="Text Placeholder 20">
            <a:extLst>
              <a:ext uri="{FF2B5EF4-FFF2-40B4-BE49-F238E27FC236}">
                <a16:creationId xmlns:a16="http://schemas.microsoft.com/office/drawing/2014/main" id="{E43D787D-DC54-7747-A6D2-EB1FE39BEA38}"/>
              </a:ext>
            </a:extLst>
          </p:cNvPr>
          <p:cNvSpPr>
            <a:spLocks noGrp="1"/>
          </p:cNvSpPr>
          <p:nvPr>
            <p:ph type="body" sz="quarter" idx="11" hasCustomPrompt="1"/>
          </p:nvPr>
        </p:nvSpPr>
        <p:spPr>
          <a:xfrm>
            <a:off x="7073900" y="767765"/>
            <a:ext cx="4683125" cy="1338828"/>
          </a:xfrm>
          <a:prstGeom prst="rect">
            <a:avLst/>
          </a:prstGeom>
        </p:spPr>
        <p:txBody>
          <a:bodyPr>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sp>
        <p:nvSpPr>
          <p:cNvPr id="27" name="Text Placeholder 26">
            <a:extLst>
              <a:ext uri="{FF2B5EF4-FFF2-40B4-BE49-F238E27FC236}">
                <a16:creationId xmlns:a16="http://schemas.microsoft.com/office/drawing/2014/main" id="{5F4479C0-893D-1649-93B9-1E05041CC43A}"/>
              </a:ext>
            </a:extLst>
          </p:cNvPr>
          <p:cNvSpPr>
            <a:spLocks noGrp="1"/>
          </p:cNvSpPr>
          <p:nvPr>
            <p:ph type="body" sz="quarter" idx="12" hasCustomPrompt="1"/>
          </p:nvPr>
        </p:nvSpPr>
        <p:spPr>
          <a:xfrm>
            <a:off x="7073900" y="2444750"/>
            <a:ext cx="4683125" cy="15478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Gotham Light" panose="02000604030000020004" pitchFamily="2" charset="0"/>
              </a:defRPr>
            </a:lvl1pPr>
            <a:lvl2pPr marL="457200" indent="0">
              <a:buNone/>
              <a:defRPr sz="1800" b="0" i="0">
                <a:latin typeface="Gotham Light" panose="02000604030000020004" pitchFamily="2" charset="0"/>
              </a:defRPr>
            </a:lvl2pPr>
            <a:lvl3pPr marL="914400" indent="0">
              <a:buNone/>
              <a:defRPr sz="1800" b="0" i="0">
                <a:latin typeface="Gotham Light" panose="02000604030000020004" pitchFamily="2" charset="0"/>
              </a:defRPr>
            </a:lvl3pPr>
            <a:lvl4pPr marL="1371600" indent="0">
              <a:buNone/>
              <a:defRPr sz="1800" b="0" i="0">
                <a:latin typeface="Gotham Light" panose="02000604030000020004" pitchFamily="2" charset="0"/>
              </a:defRPr>
            </a:lvl4pPr>
            <a:lvl5pPr marL="1828800" indent="0">
              <a:buNone/>
              <a:defRPr sz="1800" b="0" i="0">
                <a:latin typeface="Gotham Light" panose="02000604030000020004" pitchFamily="2"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sp>
        <p:nvSpPr>
          <p:cNvPr id="28" name="Text Placeholder 26">
            <a:extLst>
              <a:ext uri="{FF2B5EF4-FFF2-40B4-BE49-F238E27FC236}">
                <a16:creationId xmlns:a16="http://schemas.microsoft.com/office/drawing/2014/main" id="{F26F2630-73F0-F245-9AC1-890AEE40E092}"/>
              </a:ext>
            </a:extLst>
          </p:cNvPr>
          <p:cNvSpPr>
            <a:spLocks noGrp="1"/>
          </p:cNvSpPr>
          <p:nvPr>
            <p:ph type="body" sz="quarter" idx="13" hasCustomPrompt="1"/>
          </p:nvPr>
        </p:nvSpPr>
        <p:spPr>
          <a:xfrm>
            <a:off x="7073900" y="4295321"/>
            <a:ext cx="4683125" cy="15478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Gotham Light" panose="02000604030000020004" pitchFamily="2" charset="0"/>
              </a:defRPr>
            </a:lvl1pPr>
            <a:lvl2pPr marL="457200" indent="0">
              <a:buNone/>
              <a:defRPr sz="1800" b="0" i="0">
                <a:latin typeface="Gotham Light" panose="02000604030000020004" pitchFamily="2" charset="0"/>
              </a:defRPr>
            </a:lvl2pPr>
            <a:lvl3pPr marL="914400" indent="0">
              <a:buNone/>
              <a:defRPr sz="1800" b="0" i="0">
                <a:latin typeface="Gotham Light" panose="02000604030000020004" pitchFamily="2" charset="0"/>
              </a:defRPr>
            </a:lvl3pPr>
            <a:lvl4pPr marL="1371600" indent="0">
              <a:buNone/>
              <a:defRPr sz="1800" b="0" i="0">
                <a:latin typeface="Gotham Light" panose="02000604030000020004" pitchFamily="2" charset="0"/>
              </a:defRPr>
            </a:lvl4pPr>
            <a:lvl5pPr marL="1828800" indent="0">
              <a:buNone/>
              <a:defRPr sz="1800" b="0" i="0">
                <a:latin typeface="Gotham Light" panose="02000604030000020004" pitchFamily="2"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pic>
        <p:nvPicPr>
          <p:cNvPr id="10" name="Picture 9">
            <a:extLst>
              <a:ext uri="{FF2B5EF4-FFF2-40B4-BE49-F238E27FC236}">
                <a16:creationId xmlns:a16="http://schemas.microsoft.com/office/drawing/2014/main" id="{66A3241E-BE42-324B-84C5-26E79F0EB56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1039" t="19596" r="12632" b="19186"/>
          <a:stretch/>
        </p:blipFill>
        <p:spPr>
          <a:xfrm>
            <a:off x="10745342" y="6138114"/>
            <a:ext cx="1011683" cy="456419"/>
          </a:xfrm>
          <a:prstGeom prst="rect">
            <a:avLst/>
          </a:prstGeom>
        </p:spPr>
      </p:pic>
    </p:spTree>
    <p:extLst>
      <p:ext uri="{BB962C8B-B14F-4D97-AF65-F5344CB8AC3E}">
        <p14:creationId xmlns:p14="http://schemas.microsoft.com/office/powerpoint/2010/main" val="35278534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3_Komen logo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DAD602-81BE-E748-85CE-F1AF4D3F089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1039" t="19596" r="12632" b="19186"/>
          <a:stretch/>
        </p:blipFill>
        <p:spPr>
          <a:xfrm>
            <a:off x="297230" y="6138114"/>
            <a:ext cx="1011683" cy="456419"/>
          </a:xfrm>
          <a:prstGeom prst="rect">
            <a:avLst/>
          </a:prstGeom>
        </p:spPr>
      </p:pic>
    </p:spTree>
    <p:extLst>
      <p:ext uri="{BB962C8B-B14F-4D97-AF65-F5344CB8AC3E}">
        <p14:creationId xmlns:p14="http://schemas.microsoft.com/office/powerpoint/2010/main" val="1291862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14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1771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8ECBA-2BE1-4EE8-BB77-19A9901D9C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0355E4-F45E-4871-8CE9-78051519D39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207AE8-3D03-4E72-A445-BE975B728866}"/>
              </a:ext>
            </a:extLst>
          </p:cNvPr>
          <p:cNvSpPr>
            <a:spLocks noGrp="1"/>
          </p:cNvSpPr>
          <p:nvPr>
            <p:ph type="dt" sz="half" idx="10"/>
          </p:nvPr>
        </p:nvSpPr>
        <p:spPr>
          <a:xfrm>
            <a:off x="838200" y="6356350"/>
            <a:ext cx="2743200" cy="365125"/>
          </a:xfrm>
          <a:prstGeom prst="rect">
            <a:avLst/>
          </a:prstGeom>
        </p:spPr>
        <p:txBody>
          <a:bodyPr/>
          <a:lstStyle/>
          <a:p>
            <a:fld id="{F5F74B3F-470D-461E-A1BC-4683E07D7470}" type="datetimeFigureOut">
              <a:rPr lang="en-US" smtClean="0"/>
              <a:t>7/12/2023</a:t>
            </a:fld>
            <a:endParaRPr lang="en-US"/>
          </a:p>
        </p:txBody>
      </p:sp>
      <p:sp>
        <p:nvSpPr>
          <p:cNvPr id="5" name="Footer Placeholder 4">
            <a:extLst>
              <a:ext uri="{FF2B5EF4-FFF2-40B4-BE49-F238E27FC236}">
                <a16:creationId xmlns:a16="http://schemas.microsoft.com/office/drawing/2014/main" id="{322FC44A-A252-4E24-A168-25A8854198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F503EA-C741-4597-9613-2394E85FD2BE}"/>
              </a:ext>
            </a:extLst>
          </p:cNvPr>
          <p:cNvSpPr>
            <a:spLocks noGrp="1"/>
          </p:cNvSpPr>
          <p:nvPr>
            <p:ph type="sldNum" sz="quarter" idx="12"/>
          </p:nvPr>
        </p:nvSpPr>
        <p:spPr/>
        <p:txBody>
          <a:bodyPr/>
          <a:lstStyle/>
          <a:p>
            <a:fld id="{C7C1F6C0-30E9-4958-A9FB-DAF70AC35AC6}" type="slidenum">
              <a:rPr lang="en-US" smtClean="0"/>
              <a:t>‹#›</a:t>
            </a:fld>
            <a:endParaRPr lang="en-US"/>
          </a:p>
        </p:txBody>
      </p:sp>
    </p:spTree>
    <p:extLst>
      <p:ext uri="{BB962C8B-B14F-4D97-AF65-F5344CB8AC3E}">
        <p14:creationId xmlns:p14="http://schemas.microsoft.com/office/powerpoint/2010/main" val="27998718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B445A7-455D-2342-BC17-49532B6B96DF}"/>
              </a:ext>
            </a:extLst>
          </p:cNvPr>
          <p:cNvSpPr/>
          <p:nvPr userDrawn="1"/>
        </p:nvSpPr>
        <p:spPr>
          <a:xfrm>
            <a:off x="0" y="0"/>
            <a:ext cx="12192000" cy="423672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5A37E25-7E57-2C46-8EA8-A0B0F369214B}"/>
              </a:ext>
            </a:extLst>
          </p:cNvPr>
          <p:cNvSpPr/>
          <p:nvPr userDrawn="1"/>
        </p:nvSpPr>
        <p:spPr>
          <a:xfrm>
            <a:off x="833442" y="1332674"/>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90750D5-3D60-FF41-8A69-95E227B424BC}"/>
              </a:ext>
            </a:extLst>
          </p:cNvPr>
          <p:cNvSpPr/>
          <p:nvPr userDrawn="1"/>
        </p:nvSpPr>
        <p:spPr>
          <a:xfrm>
            <a:off x="9841617" y="4523598"/>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D4BA8E-22CD-5B45-9CA0-DE3530DFDF41}"/>
              </a:ext>
            </a:extLst>
          </p:cNvPr>
          <p:cNvSpPr/>
          <p:nvPr userDrawn="1"/>
        </p:nvSpPr>
        <p:spPr>
          <a:xfrm>
            <a:off x="1102224" y="1568589"/>
            <a:ext cx="9987550" cy="4236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E3D412-7AAC-F240-93B1-C35E884245B2}"/>
              </a:ext>
            </a:extLst>
          </p:cNvPr>
          <p:cNvSpPr>
            <a:spLocks noGrp="1"/>
          </p:cNvSpPr>
          <p:nvPr>
            <p:ph type="ctrTitle" hasCustomPrompt="1"/>
          </p:nvPr>
        </p:nvSpPr>
        <p:spPr>
          <a:xfrm>
            <a:off x="1524000" y="1660664"/>
            <a:ext cx="9144000" cy="2387600"/>
          </a:xfrm>
          <a:prstGeom prst="rect">
            <a:avLst/>
          </a:prstGeom>
        </p:spPr>
        <p:txBody>
          <a:bodyPr anchor="b" anchorCtr="0"/>
          <a:lstStyle>
            <a:lvl1pPr algn="ctr">
              <a:defRPr sz="5400" b="1" i="0" baseline="0">
                <a:latin typeface="Gotham Bold" panose="02000604030000020004" pitchFamily="2" charset="0"/>
              </a:defRPr>
            </a:lvl1pPr>
          </a:lstStyle>
          <a:p>
            <a:r>
              <a:rPr lang="en-US"/>
              <a:t>Title/divider slide: Gotham Bold, 54pt, black</a:t>
            </a:r>
          </a:p>
        </p:txBody>
      </p:sp>
      <p:sp>
        <p:nvSpPr>
          <p:cNvPr id="3" name="Subtitle 2">
            <a:extLst>
              <a:ext uri="{FF2B5EF4-FFF2-40B4-BE49-F238E27FC236}">
                <a16:creationId xmlns:a16="http://schemas.microsoft.com/office/drawing/2014/main" id="{4867252B-B881-4B44-8A95-2CDFB5C9C692}"/>
              </a:ext>
            </a:extLst>
          </p:cNvPr>
          <p:cNvSpPr>
            <a:spLocks noGrp="1"/>
          </p:cNvSpPr>
          <p:nvPr>
            <p:ph type="subTitle" idx="1" hasCustomPrompt="1"/>
          </p:nvPr>
        </p:nvSpPr>
        <p:spPr>
          <a:xfrm>
            <a:off x="1524000" y="4236719"/>
            <a:ext cx="9144000" cy="1531625"/>
          </a:xfrm>
          <a:prstGeom prst="rect">
            <a:avLst/>
          </a:prstGeom>
        </p:spPr>
        <p:txBody>
          <a:bodyPr/>
          <a:lstStyle>
            <a:lvl1pPr marL="0" indent="0" algn="ctr">
              <a:buNone/>
              <a:defRPr sz="2400" baseline="0">
                <a:solidFill>
                  <a:schemeClr val="tx2"/>
                </a:solidFill>
                <a:latin typeface="Gotham Bold" panose="0200060403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Gotham Book, 24pt, Gray</a:t>
            </a:r>
          </a:p>
        </p:txBody>
      </p:sp>
      <p:pic>
        <p:nvPicPr>
          <p:cNvPr id="10" name="Picture 9">
            <a:extLst>
              <a:ext uri="{FF2B5EF4-FFF2-40B4-BE49-F238E27FC236}">
                <a16:creationId xmlns:a16="http://schemas.microsoft.com/office/drawing/2014/main" id="{7978C86C-B8AB-CF46-BD94-36FBB0BEE6B2}"/>
              </a:ext>
            </a:extLst>
          </p:cNvPr>
          <p:cNvPicPr>
            <a:picLocks noChangeAspect="1"/>
          </p:cNvPicPr>
          <p:nvPr userDrawn="1"/>
        </p:nvPicPr>
        <p:blipFill>
          <a:blip r:embed="rId2"/>
          <a:srcRect/>
          <a:stretch/>
        </p:blipFill>
        <p:spPr>
          <a:xfrm>
            <a:off x="4867688" y="186741"/>
            <a:ext cx="2456622" cy="1381848"/>
          </a:xfrm>
          <a:prstGeom prst="rect">
            <a:avLst/>
          </a:prstGeom>
        </p:spPr>
      </p:pic>
    </p:spTree>
    <p:extLst>
      <p:ext uri="{BB962C8B-B14F-4D97-AF65-F5344CB8AC3E}">
        <p14:creationId xmlns:p14="http://schemas.microsoft.com/office/powerpoint/2010/main" val="30529990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1E5EB5-5F13-4041-94E3-B7D2387D93B3}"/>
              </a:ext>
            </a:extLst>
          </p:cNvPr>
          <p:cNvPicPr>
            <a:picLocks noChangeAspect="1"/>
          </p:cNvPicPr>
          <p:nvPr userDrawn="1"/>
        </p:nvPicPr>
        <p:blipFill rotWithShape="1">
          <a:blip r:embed="rId2"/>
          <a:srcRect t="14016" r="6889" b="7322"/>
          <a:stretch/>
        </p:blipFill>
        <p:spPr>
          <a:xfrm flipH="1">
            <a:off x="-1" y="0"/>
            <a:ext cx="12192000" cy="6858000"/>
          </a:xfrm>
          <a:prstGeom prst="rect">
            <a:avLst/>
          </a:prstGeom>
        </p:spPr>
      </p:pic>
      <p:sp>
        <p:nvSpPr>
          <p:cNvPr id="4" name="Rectangle 3">
            <a:extLst>
              <a:ext uri="{FF2B5EF4-FFF2-40B4-BE49-F238E27FC236}">
                <a16:creationId xmlns:a16="http://schemas.microsoft.com/office/drawing/2014/main" id="{76544BA1-C4D2-B242-91A4-61B0AC247ADE}"/>
              </a:ext>
            </a:extLst>
          </p:cNvPr>
          <p:cNvSpPr/>
          <p:nvPr userDrawn="1"/>
        </p:nvSpPr>
        <p:spPr>
          <a:xfrm>
            <a:off x="6182499" y="1240807"/>
            <a:ext cx="5744458" cy="5071346"/>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88065DD-92AD-D442-B500-281EB1D65640}"/>
              </a:ext>
            </a:extLst>
          </p:cNvPr>
          <p:cNvPicPr>
            <a:picLocks noChangeAspect="1"/>
          </p:cNvPicPr>
          <p:nvPr userDrawn="1"/>
        </p:nvPicPr>
        <p:blipFill>
          <a:blip r:embed="rId3"/>
          <a:srcRect/>
          <a:stretch/>
        </p:blipFill>
        <p:spPr>
          <a:xfrm>
            <a:off x="9784953" y="4878572"/>
            <a:ext cx="1634217" cy="919246"/>
          </a:xfrm>
          <a:prstGeom prst="rect">
            <a:avLst/>
          </a:prstGeom>
        </p:spPr>
      </p:pic>
      <p:sp>
        <p:nvSpPr>
          <p:cNvPr id="9" name="Rectangle 8">
            <a:extLst>
              <a:ext uri="{FF2B5EF4-FFF2-40B4-BE49-F238E27FC236}">
                <a16:creationId xmlns:a16="http://schemas.microsoft.com/office/drawing/2014/main" id="{269C514F-32F6-E84C-8DA0-1C218A4A7831}"/>
              </a:ext>
            </a:extLst>
          </p:cNvPr>
          <p:cNvSpPr/>
          <p:nvPr userDrawn="1"/>
        </p:nvSpPr>
        <p:spPr>
          <a:xfrm>
            <a:off x="6458182" y="1556951"/>
            <a:ext cx="5182026" cy="448037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5C601B-2DD1-9949-B00E-2E6A71F06B5B}"/>
              </a:ext>
            </a:extLst>
          </p:cNvPr>
          <p:cNvSpPr>
            <a:spLocks noGrp="1"/>
          </p:cNvSpPr>
          <p:nvPr>
            <p:ph type="title" hasCustomPrompt="1"/>
          </p:nvPr>
        </p:nvSpPr>
        <p:spPr>
          <a:xfrm>
            <a:off x="6757926" y="2052386"/>
            <a:ext cx="4354286" cy="2138589"/>
          </a:xfrm>
          <a:prstGeom prst="rect">
            <a:avLst/>
          </a:prstGeom>
        </p:spPr>
        <p:txBody>
          <a:bodyPr/>
          <a:lstStyle>
            <a:lvl1pPr>
              <a:defRPr sz="4400" b="0" i="0">
                <a:latin typeface="Gotham Light" panose="02000604030000020004" pitchFamily="2" charset="0"/>
              </a:defRPr>
            </a:lvl1pPr>
          </a:lstStyle>
          <a:p>
            <a:r>
              <a:rPr lang="en-US"/>
              <a:t>Title slide: Gotham Light, 44pt, black</a:t>
            </a:r>
          </a:p>
        </p:txBody>
      </p:sp>
    </p:spTree>
    <p:extLst>
      <p:ext uri="{BB962C8B-B14F-4D97-AF65-F5344CB8AC3E}">
        <p14:creationId xmlns:p14="http://schemas.microsoft.com/office/powerpoint/2010/main" val="25681311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itle slide no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44BA1-C4D2-B242-91A4-61B0AC247ADE}"/>
              </a:ext>
            </a:extLst>
          </p:cNvPr>
          <p:cNvSpPr/>
          <p:nvPr userDrawn="1"/>
        </p:nvSpPr>
        <p:spPr>
          <a:xfrm>
            <a:off x="6182499" y="1240807"/>
            <a:ext cx="5744458" cy="5071346"/>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88065DD-92AD-D442-B500-281EB1D65640}"/>
              </a:ext>
            </a:extLst>
          </p:cNvPr>
          <p:cNvPicPr>
            <a:picLocks noChangeAspect="1"/>
          </p:cNvPicPr>
          <p:nvPr userDrawn="1"/>
        </p:nvPicPr>
        <p:blipFill>
          <a:blip r:embed="rId2"/>
          <a:srcRect/>
          <a:stretch/>
        </p:blipFill>
        <p:spPr>
          <a:xfrm>
            <a:off x="9784953" y="4878572"/>
            <a:ext cx="1634217" cy="919246"/>
          </a:xfrm>
          <a:prstGeom prst="rect">
            <a:avLst/>
          </a:prstGeom>
        </p:spPr>
      </p:pic>
      <p:sp>
        <p:nvSpPr>
          <p:cNvPr id="9" name="Rectangle 8">
            <a:extLst>
              <a:ext uri="{FF2B5EF4-FFF2-40B4-BE49-F238E27FC236}">
                <a16:creationId xmlns:a16="http://schemas.microsoft.com/office/drawing/2014/main" id="{269C514F-32F6-E84C-8DA0-1C218A4A7831}"/>
              </a:ext>
            </a:extLst>
          </p:cNvPr>
          <p:cNvSpPr/>
          <p:nvPr userDrawn="1"/>
        </p:nvSpPr>
        <p:spPr>
          <a:xfrm>
            <a:off x="6458182" y="1556951"/>
            <a:ext cx="5182026" cy="448037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5C601B-2DD1-9949-B00E-2E6A71F06B5B}"/>
              </a:ext>
            </a:extLst>
          </p:cNvPr>
          <p:cNvSpPr>
            <a:spLocks noGrp="1"/>
          </p:cNvSpPr>
          <p:nvPr>
            <p:ph type="title" hasCustomPrompt="1"/>
          </p:nvPr>
        </p:nvSpPr>
        <p:spPr>
          <a:xfrm>
            <a:off x="6757926" y="2052386"/>
            <a:ext cx="4354286" cy="2138589"/>
          </a:xfrm>
          <a:prstGeom prst="rect">
            <a:avLst/>
          </a:prstGeom>
        </p:spPr>
        <p:txBody>
          <a:bodyPr/>
          <a:lstStyle>
            <a:lvl1pPr>
              <a:defRPr sz="4400" b="0" i="0">
                <a:latin typeface="Gotham Light" panose="02000604030000020004" pitchFamily="2" charset="0"/>
              </a:defRPr>
            </a:lvl1pPr>
          </a:lstStyle>
          <a:p>
            <a:r>
              <a:rPr lang="en-US"/>
              <a:t>Title slide: Gotham Light, 44pt, black</a:t>
            </a:r>
          </a:p>
        </p:txBody>
      </p:sp>
      <p:sp>
        <p:nvSpPr>
          <p:cNvPr id="7" name="Picture Placeholder 6">
            <a:extLst>
              <a:ext uri="{FF2B5EF4-FFF2-40B4-BE49-F238E27FC236}">
                <a16:creationId xmlns:a16="http://schemas.microsoft.com/office/drawing/2014/main" id="{516B66F0-93FB-B14B-85E6-948AE4281CBD}"/>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1550951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hoto">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17796E-5115-0B4D-8A00-A7298AA14EB4}"/>
              </a:ext>
            </a:extLst>
          </p:cNvPr>
          <p:cNvPicPr>
            <a:picLocks noChangeAspect="1"/>
          </p:cNvPicPr>
          <p:nvPr userDrawn="1"/>
        </p:nvPicPr>
        <p:blipFill rotWithShape="1">
          <a:blip r:embed="rId2"/>
          <a:srcRect l="11243" t="6069" r="10841" b="5566"/>
          <a:stretch/>
        </p:blipFill>
        <p:spPr>
          <a:xfrm>
            <a:off x="3121502" y="0"/>
            <a:ext cx="9070498" cy="6858000"/>
          </a:xfrm>
          <a:prstGeom prst="rect">
            <a:avLst/>
          </a:prstGeom>
        </p:spPr>
      </p:pic>
      <p:sp>
        <p:nvSpPr>
          <p:cNvPr id="2" name="Rectangle 1">
            <a:extLst>
              <a:ext uri="{FF2B5EF4-FFF2-40B4-BE49-F238E27FC236}">
                <a16:creationId xmlns:a16="http://schemas.microsoft.com/office/drawing/2014/main" id="{00093BFD-F1EF-C946-AD59-F8447EEA268D}"/>
              </a:ext>
            </a:extLst>
          </p:cNvPr>
          <p:cNvSpPr/>
          <p:nvPr userDrawn="1"/>
        </p:nvSpPr>
        <p:spPr>
          <a:xfrm>
            <a:off x="656364" y="3429000"/>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791021C-0559-7B48-897D-96DC09054062}"/>
              </a:ext>
            </a:extLst>
          </p:cNvPr>
          <p:cNvPicPr>
            <a:picLocks noChangeAspect="1"/>
          </p:cNvPicPr>
          <p:nvPr userDrawn="1"/>
        </p:nvPicPr>
        <p:blipFill>
          <a:blip r:embed="rId3"/>
          <a:srcRect/>
          <a:stretch/>
        </p:blipFill>
        <p:spPr>
          <a:xfrm>
            <a:off x="496003" y="1985551"/>
            <a:ext cx="2272898" cy="1278504"/>
          </a:xfrm>
          <a:prstGeom prst="rect">
            <a:avLst/>
          </a:prstGeom>
        </p:spPr>
      </p:pic>
      <p:sp>
        <p:nvSpPr>
          <p:cNvPr id="5" name="Rectangle 4">
            <a:extLst>
              <a:ext uri="{FF2B5EF4-FFF2-40B4-BE49-F238E27FC236}">
                <a16:creationId xmlns:a16="http://schemas.microsoft.com/office/drawing/2014/main" id="{D750A66B-4183-BF4C-A6FD-7B4ACC668106}"/>
              </a:ext>
            </a:extLst>
          </p:cNvPr>
          <p:cNvSpPr/>
          <p:nvPr userDrawn="1"/>
        </p:nvSpPr>
        <p:spPr>
          <a:xfrm>
            <a:off x="7122158" y="4237028"/>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E61D156-2B42-4145-8321-D214F3773557}"/>
              </a:ext>
            </a:extLst>
          </p:cNvPr>
          <p:cNvSpPr/>
          <p:nvPr userDrawn="1"/>
        </p:nvSpPr>
        <p:spPr>
          <a:xfrm>
            <a:off x="907191" y="3664915"/>
            <a:ext cx="7456095" cy="185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5921768-7AB2-4348-AE7D-83EEAD1A3E5A}"/>
              </a:ext>
            </a:extLst>
          </p:cNvPr>
          <p:cNvSpPr>
            <a:spLocks noGrp="1"/>
          </p:cNvSpPr>
          <p:nvPr>
            <p:ph type="ctrTitle" hasCustomPrompt="1"/>
          </p:nvPr>
        </p:nvSpPr>
        <p:spPr>
          <a:xfrm>
            <a:off x="1458275" y="3976235"/>
            <a:ext cx="6905011" cy="595768"/>
          </a:xfrm>
          <a:prstGeom prst="rect">
            <a:avLst/>
          </a:prstGeom>
        </p:spPr>
        <p:txBody>
          <a:bodyPr anchor="t" anchorCtr="0">
            <a:normAutofit/>
          </a:bodyPr>
          <a:lstStyle>
            <a:lvl1pPr algn="l">
              <a:defRPr b="0" i="0" u="none">
                <a:latin typeface="Gotham Black" panose="02000604030000020004" pitchFamily="2" charset="0"/>
              </a:defRPr>
            </a:lvl1pPr>
          </a:lstStyle>
          <a:p>
            <a:pPr algn="l"/>
            <a:r>
              <a:rPr lang="en-US" sz="3600" b="0">
                <a:latin typeface="Gotham Black" panose="02000604030000020004" pitchFamily="2" charset="0"/>
                <a:cs typeface="Arial Black" panose="020B0604020202020204" pitchFamily="34" charset="0"/>
              </a:rPr>
              <a:t>Title: Gotham Black, 36pt</a:t>
            </a:r>
            <a:endParaRPr lang="en-US" sz="3600" b="1">
              <a:latin typeface="Gotham Black" panose="02000604030000020004" pitchFamily="2" charset="0"/>
              <a:cs typeface="Arial Black" panose="020B0604020202020204" pitchFamily="34" charset="0"/>
            </a:endParaRPr>
          </a:p>
        </p:txBody>
      </p:sp>
      <p:sp>
        <p:nvSpPr>
          <p:cNvPr id="8" name="Subtitle 2">
            <a:extLst>
              <a:ext uri="{FF2B5EF4-FFF2-40B4-BE49-F238E27FC236}">
                <a16:creationId xmlns:a16="http://schemas.microsoft.com/office/drawing/2014/main" id="{B2B782E6-2115-E84F-94C5-5F0F9DF1CE20}"/>
              </a:ext>
            </a:extLst>
          </p:cNvPr>
          <p:cNvSpPr>
            <a:spLocks noGrp="1"/>
          </p:cNvSpPr>
          <p:nvPr>
            <p:ph type="subTitle" idx="1" hasCustomPrompt="1"/>
          </p:nvPr>
        </p:nvSpPr>
        <p:spPr>
          <a:xfrm>
            <a:off x="1458275" y="4600050"/>
            <a:ext cx="6905011" cy="932688"/>
          </a:xfrm>
          <a:prstGeom prst="rect">
            <a:avLst/>
          </a:prstGeom>
        </p:spPr>
        <p:txBody>
          <a:bodyPr>
            <a:normAutofit/>
          </a:bodyPr>
          <a:lstStyle>
            <a:lvl1pPr marL="0" indent="0">
              <a:buNone/>
              <a:defRPr sz="2400"/>
            </a:lvl1pPr>
          </a:lstStyle>
          <a:p>
            <a:pPr algn="l"/>
            <a:r>
              <a:rPr lang="en-US">
                <a:solidFill>
                  <a:schemeClr val="tx2"/>
                </a:solidFill>
                <a:latin typeface="Gotham Light" panose="02000604030000020004" pitchFamily="2" charset="0"/>
                <a:cs typeface="Arial" panose="020B0604020202020204" pitchFamily="34" charset="0"/>
              </a:rPr>
              <a:t>Subhead: Gotham Light, 24pt</a:t>
            </a:r>
          </a:p>
        </p:txBody>
      </p:sp>
    </p:spTree>
    <p:extLst>
      <p:ext uri="{BB962C8B-B14F-4D97-AF65-F5344CB8AC3E}">
        <p14:creationId xmlns:p14="http://schemas.microsoft.com/office/powerpoint/2010/main" val="34829226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le Slide photo">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17796E-5115-0B4D-8A00-A7298AA14EB4}"/>
              </a:ext>
            </a:extLst>
          </p:cNvPr>
          <p:cNvPicPr>
            <a:picLocks noChangeAspect="1"/>
          </p:cNvPicPr>
          <p:nvPr userDrawn="1"/>
        </p:nvPicPr>
        <p:blipFill rotWithShape="1">
          <a:blip r:embed="rId2"/>
          <a:srcRect l="11243" t="6069" r="10841" b="5566"/>
          <a:stretch/>
        </p:blipFill>
        <p:spPr>
          <a:xfrm>
            <a:off x="3121502" y="0"/>
            <a:ext cx="9070498" cy="6858000"/>
          </a:xfrm>
          <a:prstGeom prst="rect">
            <a:avLst/>
          </a:prstGeom>
        </p:spPr>
      </p:pic>
      <p:sp>
        <p:nvSpPr>
          <p:cNvPr id="2" name="Rectangle 1">
            <a:extLst>
              <a:ext uri="{FF2B5EF4-FFF2-40B4-BE49-F238E27FC236}">
                <a16:creationId xmlns:a16="http://schemas.microsoft.com/office/drawing/2014/main" id="{00093BFD-F1EF-C946-AD59-F8447EEA268D}"/>
              </a:ext>
            </a:extLst>
          </p:cNvPr>
          <p:cNvSpPr/>
          <p:nvPr userDrawn="1"/>
        </p:nvSpPr>
        <p:spPr>
          <a:xfrm>
            <a:off x="656364" y="3429000"/>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791021C-0559-7B48-897D-96DC09054062}"/>
              </a:ext>
            </a:extLst>
          </p:cNvPr>
          <p:cNvPicPr>
            <a:picLocks noChangeAspect="1"/>
          </p:cNvPicPr>
          <p:nvPr userDrawn="1"/>
        </p:nvPicPr>
        <p:blipFill>
          <a:blip r:embed="rId3"/>
          <a:srcRect/>
          <a:stretch/>
        </p:blipFill>
        <p:spPr>
          <a:xfrm>
            <a:off x="496003" y="1985551"/>
            <a:ext cx="2272898" cy="1278504"/>
          </a:xfrm>
          <a:prstGeom prst="rect">
            <a:avLst/>
          </a:prstGeom>
        </p:spPr>
      </p:pic>
      <p:sp>
        <p:nvSpPr>
          <p:cNvPr id="5" name="Rectangle 4">
            <a:extLst>
              <a:ext uri="{FF2B5EF4-FFF2-40B4-BE49-F238E27FC236}">
                <a16:creationId xmlns:a16="http://schemas.microsoft.com/office/drawing/2014/main" id="{D750A66B-4183-BF4C-A6FD-7B4ACC668106}"/>
              </a:ext>
            </a:extLst>
          </p:cNvPr>
          <p:cNvSpPr/>
          <p:nvPr userDrawn="1"/>
        </p:nvSpPr>
        <p:spPr>
          <a:xfrm>
            <a:off x="7122158" y="4237028"/>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E61D156-2B42-4145-8321-D214F3773557}"/>
              </a:ext>
            </a:extLst>
          </p:cNvPr>
          <p:cNvSpPr/>
          <p:nvPr userDrawn="1"/>
        </p:nvSpPr>
        <p:spPr>
          <a:xfrm>
            <a:off x="907191" y="3664915"/>
            <a:ext cx="7456095" cy="185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5921768-7AB2-4348-AE7D-83EEAD1A3E5A}"/>
              </a:ext>
            </a:extLst>
          </p:cNvPr>
          <p:cNvSpPr>
            <a:spLocks noGrp="1"/>
          </p:cNvSpPr>
          <p:nvPr>
            <p:ph type="ctrTitle" hasCustomPrompt="1"/>
          </p:nvPr>
        </p:nvSpPr>
        <p:spPr>
          <a:xfrm>
            <a:off x="1458275" y="3976235"/>
            <a:ext cx="6905011" cy="595768"/>
          </a:xfrm>
          <a:prstGeom prst="rect">
            <a:avLst/>
          </a:prstGeom>
        </p:spPr>
        <p:txBody>
          <a:bodyPr anchor="t" anchorCtr="0">
            <a:normAutofit/>
          </a:bodyPr>
          <a:lstStyle>
            <a:lvl1pPr algn="l">
              <a:defRPr b="0" i="0" u="none">
                <a:latin typeface="Gotham Black" panose="02000604030000020004" pitchFamily="2" charset="0"/>
              </a:defRPr>
            </a:lvl1pPr>
          </a:lstStyle>
          <a:p>
            <a:pPr algn="l"/>
            <a:r>
              <a:rPr lang="en-US" sz="3600" b="0">
                <a:latin typeface="Gotham Black" panose="02000604030000020004" pitchFamily="2" charset="0"/>
                <a:cs typeface="Arial Black" panose="020B0604020202020204" pitchFamily="34" charset="0"/>
              </a:rPr>
              <a:t>Title: Gotham Black, 36pt</a:t>
            </a:r>
            <a:endParaRPr lang="en-US" sz="3600" b="1">
              <a:latin typeface="Gotham Black" panose="02000604030000020004" pitchFamily="2" charset="0"/>
              <a:cs typeface="Arial Black" panose="020B0604020202020204" pitchFamily="34" charset="0"/>
            </a:endParaRPr>
          </a:p>
        </p:txBody>
      </p:sp>
      <p:sp>
        <p:nvSpPr>
          <p:cNvPr id="8" name="Subtitle 2">
            <a:extLst>
              <a:ext uri="{FF2B5EF4-FFF2-40B4-BE49-F238E27FC236}">
                <a16:creationId xmlns:a16="http://schemas.microsoft.com/office/drawing/2014/main" id="{B2B782E6-2115-E84F-94C5-5F0F9DF1CE20}"/>
              </a:ext>
            </a:extLst>
          </p:cNvPr>
          <p:cNvSpPr>
            <a:spLocks noGrp="1"/>
          </p:cNvSpPr>
          <p:nvPr>
            <p:ph type="subTitle" idx="1" hasCustomPrompt="1"/>
          </p:nvPr>
        </p:nvSpPr>
        <p:spPr>
          <a:xfrm>
            <a:off x="1458275" y="4600050"/>
            <a:ext cx="6905011" cy="932688"/>
          </a:xfrm>
          <a:prstGeom prst="rect">
            <a:avLst/>
          </a:prstGeom>
        </p:spPr>
        <p:txBody>
          <a:bodyPr>
            <a:normAutofit/>
          </a:bodyPr>
          <a:lstStyle>
            <a:lvl1pPr marL="0" indent="0">
              <a:buNone/>
              <a:defRPr sz="2400"/>
            </a:lvl1pPr>
          </a:lstStyle>
          <a:p>
            <a:pPr algn="l"/>
            <a:r>
              <a:rPr lang="en-US">
                <a:solidFill>
                  <a:schemeClr val="tx2"/>
                </a:solidFill>
                <a:latin typeface="Gotham Light" panose="02000604030000020004" pitchFamily="2" charset="0"/>
                <a:cs typeface="Arial" panose="020B0604020202020204" pitchFamily="34" charset="0"/>
              </a:rPr>
              <a:t>Subhead: Gotham Light, 24pt</a:t>
            </a:r>
          </a:p>
        </p:txBody>
      </p:sp>
    </p:spTree>
    <p:extLst>
      <p:ext uri="{BB962C8B-B14F-4D97-AF65-F5344CB8AC3E}">
        <p14:creationId xmlns:p14="http://schemas.microsoft.com/office/powerpoint/2010/main" val="25115777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Title slide no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093BFD-F1EF-C946-AD59-F8447EEA268D}"/>
              </a:ext>
            </a:extLst>
          </p:cNvPr>
          <p:cNvSpPr/>
          <p:nvPr userDrawn="1"/>
        </p:nvSpPr>
        <p:spPr>
          <a:xfrm>
            <a:off x="656364" y="3429000"/>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791021C-0559-7B48-897D-96DC09054062}"/>
              </a:ext>
            </a:extLst>
          </p:cNvPr>
          <p:cNvPicPr>
            <a:picLocks noChangeAspect="1"/>
          </p:cNvPicPr>
          <p:nvPr userDrawn="1"/>
        </p:nvPicPr>
        <p:blipFill>
          <a:blip r:embed="rId2"/>
          <a:srcRect/>
          <a:stretch/>
        </p:blipFill>
        <p:spPr>
          <a:xfrm>
            <a:off x="496003" y="1985551"/>
            <a:ext cx="2272898" cy="1278504"/>
          </a:xfrm>
          <a:prstGeom prst="rect">
            <a:avLst/>
          </a:prstGeom>
        </p:spPr>
      </p:pic>
      <p:sp>
        <p:nvSpPr>
          <p:cNvPr id="5" name="Rectangle 4">
            <a:extLst>
              <a:ext uri="{FF2B5EF4-FFF2-40B4-BE49-F238E27FC236}">
                <a16:creationId xmlns:a16="http://schemas.microsoft.com/office/drawing/2014/main" id="{D750A66B-4183-BF4C-A6FD-7B4ACC668106}"/>
              </a:ext>
            </a:extLst>
          </p:cNvPr>
          <p:cNvSpPr/>
          <p:nvPr userDrawn="1"/>
        </p:nvSpPr>
        <p:spPr>
          <a:xfrm>
            <a:off x="7122158" y="4237028"/>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E61D156-2B42-4145-8321-D214F3773557}"/>
              </a:ext>
            </a:extLst>
          </p:cNvPr>
          <p:cNvSpPr/>
          <p:nvPr userDrawn="1"/>
        </p:nvSpPr>
        <p:spPr>
          <a:xfrm>
            <a:off x="907191" y="3664915"/>
            <a:ext cx="7456095" cy="185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099F2388-FDF1-7E47-ABDC-55C14D21DACC}"/>
              </a:ext>
            </a:extLst>
          </p:cNvPr>
          <p:cNvSpPr>
            <a:spLocks noGrp="1"/>
          </p:cNvSpPr>
          <p:nvPr>
            <p:ph type="pic" sz="quarter" idx="10"/>
          </p:nvPr>
        </p:nvSpPr>
        <p:spPr>
          <a:xfrm>
            <a:off x="3121025" y="0"/>
            <a:ext cx="9070975" cy="6857999"/>
          </a:xfrm>
          <a:prstGeom prst="rect">
            <a:avLst/>
          </a:prstGeom>
        </p:spPr>
        <p:txBody>
          <a:bodyPr/>
          <a:lstStyle/>
          <a:p>
            <a:endParaRPr lang="en-US"/>
          </a:p>
        </p:txBody>
      </p:sp>
      <p:sp>
        <p:nvSpPr>
          <p:cNvPr id="7" name="Title 1">
            <a:extLst>
              <a:ext uri="{FF2B5EF4-FFF2-40B4-BE49-F238E27FC236}">
                <a16:creationId xmlns:a16="http://schemas.microsoft.com/office/drawing/2014/main" id="{A5921768-7AB2-4348-AE7D-83EEAD1A3E5A}"/>
              </a:ext>
            </a:extLst>
          </p:cNvPr>
          <p:cNvSpPr>
            <a:spLocks noGrp="1"/>
          </p:cNvSpPr>
          <p:nvPr>
            <p:ph type="ctrTitle" hasCustomPrompt="1"/>
          </p:nvPr>
        </p:nvSpPr>
        <p:spPr>
          <a:xfrm>
            <a:off x="1458275" y="3976235"/>
            <a:ext cx="6905011" cy="595768"/>
          </a:xfrm>
          <a:prstGeom prst="rect">
            <a:avLst/>
          </a:prstGeom>
        </p:spPr>
        <p:txBody>
          <a:bodyPr anchor="t" anchorCtr="0">
            <a:normAutofit/>
          </a:bodyPr>
          <a:lstStyle>
            <a:lvl1pPr algn="l">
              <a:defRPr/>
            </a:lvl1pPr>
          </a:lstStyle>
          <a:p>
            <a:pPr algn="l"/>
            <a:r>
              <a:rPr lang="en-US" sz="3600" b="0">
                <a:latin typeface="Gotham Black" panose="02000604030000020004" pitchFamily="2" charset="0"/>
                <a:cs typeface="Arial Black" panose="020B0604020202020204" pitchFamily="34" charset="0"/>
              </a:rPr>
              <a:t>Title: Gotham Black, 36pt</a:t>
            </a:r>
            <a:endParaRPr lang="en-US" sz="3600" b="1">
              <a:latin typeface="Gotham Black" panose="02000604030000020004" pitchFamily="2" charset="0"/>
              <a:cs typeface="Arial Black" panose="020B0604020202020204" pitchFamily="34" charset="0"/>
            </a:endParaRPr>
          </a:p>
        </p:txBody>
      </p:sp>
      <p:sp>
        <p:nvSpPr>
          <p:cNvPr id="8" name="Subtitle 2">
            <a:extLst>
              <a:ext uri="{FF2B5EF4-FFF2-40B4-BE49-F238E27FC236}">
                <a16:creationId xmlns:a16="http://schemas.microsoft.com/office/drawing/2014/main" id="{B2B782E6-2115-E84F-94C5-5F0F9DF1CE20}"/>
              </a:ext>
            </a:extLst>
          </p:cNvPr>
          <p:cNvSpPr>
            <a:spLocks noGrp="1"/>
          </p:cNvSpPr>
          <p:nvPr>
            <p:ph type="subTitle" idx="1" hasCustomPrompt="1"/>
          </p:nvPr>
        </p:nvSpPr>
        <p:spPr>
          <a:xfrm>
            <a:off x="1458275" y="4600050"/>
            <a:ext cx="6905011" cy="932688"/>
          </a:xfrm>
          <a:prstGeom prst="rect">
            <a:avLst/>
          </a:prstGeom>
        </p:spPr>
        <p:txBody>
          <a:bodyPr>
            <a:normAutofit/>
          </a:bodyPr>
          <a:lstStyle>
            <a:lvl1pPr marL="0" indent="0">
              <a:buNone/>
              <a:defRPr sz="2400"/>
            </a:lvl1pPr>
          </a:lstStyle>
          <a:p>
            <a:pPr algn="l"/>
            <a:r>
              <a:rPr lang="en-US">
                <a:solidFill>
                  <a:schemeClr val="tx2"/>
                </a:solidFill>
                <a:latin typeface="Gotham Light" panose="02000604030000020004" pitchFamily="2" charset="0"/>
                <a:cs typeface="Arial" panose="020B0604020202020204" pitchFamily="34" charset="0"/>
              </a:rPr>
              <a:t>Subhead: Gotham Light, 24pt</a:t>
            </a:r>
          </a:p>
        </p:txBody>
      </p:sp>
    </p:spTree>
    <p:extLst>
      <p:ext uri="{BB962C8B-B14F-4D97-AF65-F5344CB8AC3E}">
        <p14:creationId xmlns:p14="http://schemas.microsoft.com/office/powerpoint/2010/main" val="24027413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_Slide with photo">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E926AB-FB7C-634D-85BE-8DDB19682078}"/>
              </a:ext>
            </a:extLst>
          </p:cNvPr>
          <p:cNvPicPr>
            <a:picLocks noChangeAspect="1"/>
          </p:cNvPicPr>
          <p:nvPr userDrawn="1"/>
        </p:nvPicPr>
        <p:blipFill rotWithShape="1">
          <a:blip r:embed="rId2"/>
          <a:srcRect t="22241" r="8269" b="45956"/>
          <a:stretch/>
        </p:blipFill>
        <p:spPr>
          <a:xfrm>
            <a:off x="0" y="1284735"/>
            <a:ext cx="12191999" cy="2818782"/>
          </a:xfrm>
          <a:prstGeom prst="rect">
            <a:avLst/>
          </a:prstGeom>
        </p:spPr>
      </p:pic>
      <p:sp>
        <p:nvSpPr>
          <p:cNvPr id="8" name="Rectangle 7">
            <a:extLst>
              <a:ext uri="{FF2B5EF4-FFF2-40B4-BE49-F238E27FC236}">
                <a16:creationId xmlns:a16="http://schemas.microsoft.com/office/drawing/2014/main" id="{DFD60BED-4EA8-B249-91A8-28E4AC435B59}"/>
              </a:ext>
            </a:extLst>
          </p:cNvPr>
          <p:cNvSpPr/>
          <p:nvPr userDrawn="1"/>
        </p:nvSpPr>
        <p:spPr>
          <a:xfrm>
            <a:off x="1171074" y="1"/>
            <a:ext cx="3781926" cy="4103516"/>
          </a:xfrm>
          <a:prstGeom prst="rect">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327AA5B-803F-2644-A91B-5B91F500C3C3}"/>
              </a:ext>
            </a:extLst>
          </p:cNvPr>
          <p:cNvSpPr/>
          <p:nvPr userDrawn="1"/>
        </p:nvSpPr>
        <p:spPr>
          <a:xfrm>
            <a:off x="1171074" y="0"/>
            <a:ext cx="3781926" cy="12756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76257542-D17D-6D41-A5C8-76116F30F557}"/>
              </a:ext>
            </a:extLst>
          </p:cNvPr>
          <p:cNvSpPr>
            <a:spLocks noGrp="1"/>
          </p:cNvSpPr>
          <p:nvPr>
            <p:ph type="body" sz="quarter" idx="10" hasCustomPrompt="1"/>
          </p:nvPr>
        </p:nvSpPr>
        <p:spPr>
          <a:xfrm>
            <a:off x="1371600" y="1284288"/>
            <a:ext cx="3352800" cy="2460762"/>
          </a:xfrm>
          <a:prstGeom prst="rect">
            <a:avLst/>
          </a:prstGeom>
        </p:spPr>
        <p:txBody>
          <a:bodyPr anchor="b" anchorCtr="0"/>
          <a:lstStyle>
            <a:lvl1pPr marL="0" indent="0">
              <a:buNone/>
              <a:defRPr sz="4000" b="0" i="0">
                <a:solidFill>
                  <a:schemeClr val="bg1"/>
                </a:solidFill>
                <a:latin typeface="Gotham Black" panose="0200060403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Gotham Black, 40pt, white</a:t>
            </a:r>
          </a:p>
        </p:txBody>
      </p:sp>
      <p:sp>
        <p:nvSpPr>
          <p:cNvPr id="4" name="Title 1">
            <a:extLst>
              <a:ext uri="{FF2B5EF4-FFF2-40B4-BE49-F238E27FC236}">
                <a16:creationId xmlns:a16="http://schemas.microsoft.com/office/drawing/2014/main" id="{B75AAD42-AA9E-1444-A340-992EDDA5B915}"/>
              </a:ext>
            </a:extLst>
          </p:cNvPr>
          <p:cNvSpPr>
            <a:spLocks noGrp="1"/>
          </p:cNvSpPr>
          <p:nvPr>
            <p:ph type="title" hasCustomPrompt="1"/>
          </p:nvPr>
        </p:nvSpPr>
        <p:spPr>
          <a:xfrm>
            <a:off x="1371600" y="4351208"/>
            <a:ext cx="10580914" cy="430887"/>
          </a:xfrm>
          <a:prstGeom prst="rect">
            <a:avLst/>
          </a:prstGeom>
        </p:spPr>
        <p:txBody>
          <a:bodyPr wrap="square" lIns="0" tIns="0" rIns="0" bIns="0" anchor="t" anchorCtr="0">
            <a:spAutoFit/>
          </a:bodyPr>
          <a:lstStyle/>
          <a:p>
            <a:pPr>
              <a:lnSpc>
                <a:spcPct val="100000"/>
              </a:lnSpc>
            </a:pPr>
            <a:r>
              <a:rPr lang="en-US" sz="2800">
                <a:latin typeface="Gotham Light" panose="02000604030000020004" pitchFamily="2" charset="0"/>
                <a:cs typeface="Arial" panose="020B0604020202020204" pitchFamily="34" charset="0"/>
              </a:rPr>
              <a:t>Gotham Light, 28pt, </a:t>
            </a:r>
          </a:p>
        </p:txBody>
      </p:sp>
      <p:pic>
        <p:nvPicPr>
          <p:cNvPr id="9" name="Picture 8">
            <a:extLst>
              <a:ext uri="{FF2B5EF4-FFF2-40B4-BE49-F238E27FC236}">
                <a16:creationId xmlns:a16="http://schemas.microsoft.com/office/drawing/2014/main" id="{0BDC47C5-CF87-154C-A6A9-7AB80986FA9A}"/>
              </a:ext>
            </a:extLst>
          </p:cNvPr>
          <p:cNvPicPr>
            <a:picLocks noChangeAspect="1"/>
          </p:cNvPicPr>
          <p:nvPr userDrawn="1"/>
        </p:nvPicPr>
        <p:blipFill rotWithShape="1">
          <a:blip r:embed="rId3"/>
          <a:srcRect l="11039" t="19596" r="12632" b="19186"/>
          <a:stretch/>
        </p:blipFill>
        <p:spPr>
          <a:xfrm>
            <a:off x="297230" y="6138114"/>
            <a:ext cx="1011683" cy="456419"/>
          </a:xfrm>
          <a:prstGeom prst="rect">
            <a:avLst/>
          </a:prstGeom>
        </p:spPr>
      </p:pic>
    </p:spTree>
    <p:extLst>
      <p:ext uri="{BB962C8B-B14F-4D97-AF65-F5344CB8AC3E}">
        <p14:creationId xmlns:p14="http://schemas.microsoft.com/office/powerpoint/2010/main" val="36889386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Slide with no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0D90BBE-A70B-444E-8C1F-A28B2A3CA866}"/>
              </a:ext>
            </a:extLst>
          </p:cNvPr>
          <p:cNvSpPr>
            <a:spLocks noGrp="1"/>
          </p:cNvSpPr>
          <p:nvPr>
            <p:ph type="pic" sz="quarter" idx="11"/>
          </p:nvPr>
        </p:nvSpPr>
        <p:spPr>
          <a:xfrm>
            <a:off x="0" y="1276350"/>
            <a:ext cx="12192000" cy="2827338"/>
          </a:xfrm>
          <a:prstGeom prst="rect">
            <a:avLst/>
          </a:prstGeom>
        </p:spPr>
        <p:txBody>
          <a:bodyPr/>
          <a:lstStyle/>
          <a:p>
            <a:endParaRPr lang="en-US"/>
          </a:p>
        </p:txBody>
      </p:sp>
      <p:sp>
        <p:nvSpPr>
          <p:cNvPr id="8" name="Rectangle 7">
            <a:extLst>
              <a:ext uri="{FF2B5EF4-FFF2-40B4-BE49-F238E27FC236}">
                <a16:creationId xmlns:a16="http://schemas.microsoft.com/office/drawing/2014/main" id="{DFD60BED-4EA8-B249-91A8-28E4AC435B59}"/>
              </a:ext>
            </a:extLst>
          </p:cNvPr>
          <p:cNvSpPr/>
          <p:nvPr userDrawn="1"/>
        </p:nvSpPr>
        <p:spPr>
          <a:xfrm>
            <a:off x="1171074" y="1"/>
            <a:ext cx="3781926" cy="4103516"/>
          </a:xfrm>
          <a:prstGeom prst="rect">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327AA5B-803F-2644-A91B-5B91F500C3C3}"/>
              </a:ext>
            </a:extLst>
          </p:cNvPr>
          <p:cNvSpPr/>
          <p:nvPr userDrawn="1"/>
        </p:nvSpPr>
        <p:spPr>
          <a:xfrm>
            <a:off x="1171074" y="0"/>
            <a:ext cx="3781926" cy="12756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76257542-D17D-6D41-A5C8-76116F30F557}"/>
              </a:ext>
            </a:extLst>
          </p:cNvPr>
          <p:cNvSpPr>
            <a:spLocks noGrp="1"/>
          </p:cNvSpPr>
          <p:nvPr>
            <p:ph type="body" sz="quarter" idx="10" hasCustomPrompt="1"/>
          </p:nvPr>
        </p:nvSpPr>
        <p:spPr>
          <a:xfrm>
            <a:off x="1371600" y="1284288"/>
            <a:ext cx="3352800" cy="2460762"/>
          </a:xfrm>
          <a:prstGeom prst="rect">
            <a:avLst/>
          </a:prstGeom>
        </p:spPr>
        <p:txBody>
          <a:bodyPr anchor="b" anchorCtr="0"/>
          <a:lstStyle>
            <a:lvl1pPr marL="0" indent="0">
              <a:buNone/>
              <a:defRPr sz="4000" b="0" i="0">
                <a:solidFill>
                  <a:schemeClr val="bg1"/>
                </a:solidFill>
                <a:latin typeface="Gotham Black" panose="0200060403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Gotham Black, 40pt, white</a:t>
            </a:r>
          </a:p>
        </p:txBody>
      </p:sp>
      <p:sp>
        <p:nvSpPr>
          <p:cNvPr id="4" name="Title 1">
            <a:extLst>
              <a:ext uri="{FF2B5EF4-FFF2-40B4-BE49-F238E27FC236}">
                <a16:creationId xmlns:a16="http://schemas.microsoft.com/office/drawing/2014/main" id="{B75AAD42-AA9E-1444-A340-992EDDA5B915}"/>
              </a:ext>
            </a:extLst>
          </p:cNvPr>
          <p:cNvSpPr>
            <a:spLocks noGrp="1"/>
          </p:cNvSpPr>
          <p:nvPr>
            <p:ph type="title" hasCustomPrompt="1"/>
          </p:nvPr>
        </p:nvSpPr>
        <p:spPr>
          <a:xfrm>
            <a:off x="1371600" y="4351208"/>
            <a:ext cx="10580914" cy="430887"/>
          </a:xfrm>
          <a:prstGeom prst="rect">
            <a:avLst/>
          </a:prstGeom>
        </p:spPr>
        <p:txBody>
          <a:bodyPr wrap="square" lIns="0" tIns="0" rIns="0" bIns="0" anchor="t" anchorCtr="0">
            <a:spAutoFit/>
          </a:bodyPr>
          <a:lstStyle/>
          <a:p>
            <a:pPr>
              <a:lnSpc>
                <a:spcPct val="100000"/>
              </a:lnSpc>
            </a:pPr>
            <a:r>
              <a:rPr lang="en-US" sz="2800">
                <a:latin typeface="Gotham Light" panose="02000604030000020004" pitchFamily="2" charset="0"/>
                <a:cs typeface="Arial" panose="020B0604020202020204" pitchFamily="34" charset="0"/>
              </a:rPr>
              <a:t>Gotham Light, 28pt, </a:t>
            </a:r>
          </a:p>
        </p:txBody>
      </p:sp>
      <p:pic>
        <p:nvPicPr>
          <p:cNvPr id="7" name="Picture 6">
            <a:extLst>
              <a:ext uri="{FF2B5EF4-FFF2-40B4-BE49-F238E27FC236}">
                <a16:creationId xmlns:a16="http://schemas.microsoft.com/office/drawing/2014/main" id="{ADB02962-3E26-5941-AF2F-E1EE1E7C125D}"/>
              </a:ext>
            </a:extLst>
          </p:cNvPr>
          <p:cNvPicPr>
            <a:picLocks noChangeAspect="1"/>
          </p:cNvPicPr>
          <p:nvPr userDrawn="1"/>
        </p:nvPicPr>
        <p:blipFill rotWithShape="1">
          <a:blip r:embed="rId2"/>
          <a:srcRect l="11039" t="19596" r="12632" b="19186"/>
          <a:stretch/>
        </p:blipFill>
        <p:spPr>
          <a:xfrm>
            <a:off x="297230" y="6138114"/>
            <a:ext cx="1011683" cy="456419"/>
          </a:xfrm>
          <a:prstGeom prst="rect">
            <a:avLst/>
          </a:prstGeom>
        </p:spPr>
      </p:pic>
    </p:spTree>
    <p:extLst>
      <p:ext uri="{BB962C8B-B14F-4D97-AF65-F5344CB8AC3E}">
        <p14:creationId xmlns:p14="http://schemas.microsoft.com/office/powerpoint/2010/main" val="21400443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Text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B287C-0AB5-704A-96CE-22FE72CDF692}"/>
              </a:ext>
            </a:extLst>
          </p:cNvPr>
          <p:cNvSpPr>
            <a:spLocks noGrp="1"/>
          </p:cNvSpPr>
          <p:nvPr>
            <p:ph type="title" hasCustomPrompt="1"/>
          </p:nvPr>
        </p:nvSpPr>
        <p:spPr>
          <a:xfrm>
            <a:off x="768626" y="857505"/>
            <a:ext cx="10667721" cy="549275"/>
          </a:xfrm>
          <a:prstGeom prst="rect">
            <a:avLst/>
          </a:prstGeom>
        </p:spPr>
        <p:txBody>
          <a:bodyPr/>
          <a:lstStyle>
            <a:lvl1pPr>
              <a:defRPr b="1" i="0">
                <a:latin typeface="Gotham Bold" panose="02000604030000020004" pitchFamily="2" charset="0"/>
              </a:defRPr>
            </a:lvl1pPr>
          </a:lstStyle>
          <a:p>
            <a:r>
              <a:rPr lang="en-US"/>
              <a:t>Title: Gotham Bold, 44pt, black</a:t>
            </a:r>
          </a:p>
        </p:txBody>
      </p:sp>
      <p:sp>
        <p:nvSpPr>
          <p:cNvPr id="8" name="Content Placeholder 7">
            <a:extLst>
              <a:ext uri="{FF2B5EF4-FFF2-40B4-BE49-F238E27FC236}">
                <a16:creationId xmlns:a16="http://schemas.microsoft.com/office/drawing/2014/main" id="{69E6760C-926E-2D42-B456-039B7BDDC0AC}"/>
              </a:ext>
            </a:extLst>
          </p:cNvPr>
          <p:cNvSpPr>
            <a:spLocks noGrp="1"/>
          </p:cNvSpPr>
          <p:nvPr>
            <p:ph sz="quarter" idx="10" hasCustomPrompt="1"/>
          </p:nvPr>
        </p:nvSpPr>
        <p:spPr>
          <a:xfrm>
            <a:off x="768627" y="1406780"/>
            <a:ext cx="10654746" cy="549275"/>
          </a:xfrm>
          <a:prstGeom prst="rect">
            <a:avLst/>
          </a:prstGeom>
        </p:spPr>
        <p:txBody>
          <a:bodyPr/>
          <a:lstStyle>
            <a:lvl1pPr marL="0" indent="0">
              <a:buNone/>
              <a:defRPr>
                <a:solidFill>
                  <a:schemeClr val="accent1"/>
                </a:solidFill>
              </a:defRPr>
            </a:lvl1pPr>
          </a:lstStyle>
          <a:p>
            <a:pPr lvl="0"/>
            <a:r>
              <a:rPr lang="en-US"/>
              <a:t>Subhead: Gotham Book, 28pt, pink</a:t>
            </a:r>
          </a:p>
        </p:txBody>
      </p:sp>
      <p:sp>
        <p:nvSpPr>
          <p:cNvPr id="10" name="Rectangle 9">
            <a:extLst>
              <a:ext uri="{FF2B5EF4-FFF2-40B4-BE49-F238E27FC236}">
                <a16:creationId xmlns:a16="http://schemas.microsoft.com/office/drawing/2014/main" id="{8CBC564F-DC98-CF43-9F30-D1DE62444A37}"/>
              </a:ext>
            </a:extLst>
          </p:cNvPr>
          <p:cNvSpPr/>
          <p:nvPr userDrawn="1"/>
        </p:nvSpPr>
        <p:spPr>
          <a:xfrm rot="16200000">
            <a:off x="1499284" y="-121224"/>
            <a:ext cx="143749" cy="1512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74FD025A-5D35-5A48-9972-7AEB589BF7E6}"/>
              </a:ext>
            </a:extLst>
          </p:cNvPr>
          <p:cNvSpPr>
            <a:spLocks noGrp="1"/>
          </p:cNvSpPr>
          <p:nvPr>
            <p:ph sz="quarter" idx="11" hasCustomPrompt="1"/>
          </p:nvPr>
        </p:nvSpPr>
        <p:spPr>
          <a:xfrm>
            <a:off x="768628" y="2027447"/>
            <a:ext cx="10667722" cy="1929190"/>
          </a:xfrm>
          <a:prstGeom prst="rect">
            <a:avLst/>
          </a:prstGeom>
        </p:spPr>
        <p:txBody>
          <a:bodyPr/>
          <a:lstStyle>
            <a:lvl1pPr marL="0" indent="0">
              <a:buNone/>
              <a:defRPr sz="1800" b="0" i="0">
                <a:latin typeface="Gotham Book" panose="02000604040000020004" pitchFamily="2" charset="0"/>
              </a:defRPr>
            </a:lvl1pPr>
          </a:lstStyle>
          <a:p>
            <a:pPr lvl="0"/>
            <a:r>
              <a:rPr lang="en-US"/>
              <a:t>Text: Gotham Book, 18pt, black, 12 point space after hard return.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6" name="Content Placeholder 15">
            <a:extLst>
              <a:ext uri="{FF2B5EF4-FFF2-40B4-BE49-F238E27FC236}">
                <a16:creationId xmlns:a16="http://schemas.microsoft.com/office/drawing/2014/main" id="{E775E5BE-D1D7-A247-A633-EDFA48DC00D5}"/>
              </a:ext>
            </a:extLst>
          </p:cNvPr>
          <p:cNvSpPr>
            <a:spLocks noGrp="1"/>
          </p:cNvSpPr>
          <p:nvPr>
            <p:ph sz="quarter" idx="12" hasCustomPrompt="1"/>
          </p:nvPr>
        </p:nvSpPr>
        <p:spPr>
          <a:xfrm>
            <a:off x="768350" y="4037968"/>
            <a:ext cx="10668000" cy="2179410"/>
          </a:xfrm>
          <a:prstGeom prst="rect">
            <a:avLst/>
          </a:prstGeom>
        </p:spPr>
        <p:txBody>
          <a:bodyPr/>
          <a:lstStyle>
            <a:lvl1pPr marL="228600" indent="-228600" fontAlgn="base">
              <a:spcAft>
                <a:spcPts val="600"/>
              </a:spcAft>
              <a:buClr>
                <a:schemeClr val="accent1"/>
              </a:buClr>
              <a:buFont typeface="Apple SD Gothic Neo Regular" panose="02000300000000000000" pitchFamily="2" charset="-127"/>
              <a:buChar char="◼"/>
              <a:defRPr sz="1800"/>
            </a:lvl1pPr>
          </a:lstStyle>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p:txBody>
      </p:sp>
      <p:pic>
        <p:nvPicPr>
          <p:cNvPr id="9" name="Picture 8">
            <a:extLst>
              <a:ext uri="{FF2B5EF4-FFF2-40B4-BE49-F238E27FC236}">
                <a16:creationId xmlns:a16="http://schemas.microsoft.com/office/drawing/2014/main" id="{294FD1AB-E792-D248-9247-6E6B96FA928C}"/>
              </a:ext>
            </a:extLst>
          </p:cNvPr>
          <p:cNvPicPr>
            <a:picLocks noChangeAspect="1"/>
          </p:cNvPicPr>
          <p:nvPr userDrawn="1"/>
        </p:nvPicPr>
        <p:blipFill rotWithShape="1">
          <a:blip r:embed="rId2"/>
          <a:srcRect l="11039" t="19596" r="12632" b="19186"/>
          <a:stretch/>
        </p:blipFill>
        <p:spPr>
          <a:xfrm>
            <a:off x="297230" y="6138114"/>
            <a:ext cx="1011683" cy="456419"/>
          </a:xfrm>
          <a:prstGeom prst="rect">
            <a:avLst/>
          </a:prstGeom>
        </p:spPr>
      </p:pic>
    </p:spTree>
    <p:extLst>
      <p:ext uri="{BB962C8B-B14F-4D97-AF65-F5344CB8AC3E}">
        <p14:creationId xmlns:p14="http://schemas.microsoft.com/office/powerpoint/2010/main" val="41947529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Slide with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AE2EE4-8EEB-6040-8E89-D84EC4E49D99}"/>
              </a:ext>
            </a:extLst>
          </p:cNvPr>
          <p:cNvSpPr/>
          <p:nvPr userDrawn="1"/>
        </p:nvSpPr>
        <p:spPr>
          <a:xfrm rot="16200000">
            <a:off x="1499283" y="331907"/>
            <a:ext cx="143749" cy="1512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E353931-67CF-364D-8464-AF913EE7DCBB}"/>
              </a:ext>
            </a:extLst>
          </p:cNvPr>
          <p:cNvSpPr/>
          <p:nvPr userDrawn="1"/>
        </p:nvSpPr>
        <p:spPr>
          <a:xfrm>
            <a:off x="10700045" y="5326375"/>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C93BF752-D279-B14B-82FF-7DBC7B952403}"/>
              </a:ext>
            </a:extLst>
          </p:cNvPr>
          <p:cNvPicPr>
            <a:picLocks noChangeAspect="1"/>
          </p:cNvPicPr>
          <p:nvPr userDrawn="1"/>
        </p:nvPicPr>
        <p:blipFill rotWithShape="1">
          <a:blip r:embed="rId2"/>
          <a:srcRect l="25514" t="11473" r="32255" b="3491"/>
          <a:stretch/>
        </p:blipFill>
        <p:spPr>
          <a:xfrm>
            <a:off x="6973330" y="0"/>
            <a:ext cx="4963297" cy="6598506"/>
          </a:xfrm>
          <a:prstGeom prst="rect">
            <a:avLst/>
          </a:prstGeom>
        </p:spPr>
      </p:pic>
      <p:sp>
        <p:nvSpPr>
          <p:cNvPr id="10" name="Text Placeholder 9">
            <a:extLst>
              <a:ext uri="{FF2B5EF4-FFF2-40B4-BE49-F238E27FC236}">
                <a16:creationId xmlns:a16="http://schemas.microsoft.com/office/drawing/2014/main" id="{04E88E41-29EB-944B-BA8D-9600914161F5}"/>
              </a:ext>
            </a:extLst>
          </p:cNvPr>
          <p:cNvSpPr>
            <a:spLocks noGrp="1"/>
          </p:cNvSpPr>
          <p:nvPr>
            <p:ph type="body" sz="quarter" idx="10" hasCustomPrompt="1"/>
          </p:nvPr>
        </p:nvSpPr>
        <p:spPr>
          <a:xfrm>
            <a:off x="735570" y="1342445"/>
            <a:ext cx="6111544" cy="527050"/>
          </a:xfrm>
          <a:prstGeom prst="rect">
            <a:avLst/>
          </a:prstGeom>
        </p:spPr>
        <p:txBody>
          <a:bodyPr/>
          <a:lstStyle>
            <a:lvl1pPr marL="0" indent="0">
              <a:buNone/>
              <a:defRPr sz="3600" b="1" i="0">
                <a:latin typeface="Gotham Bold" panose="02000604030000020004" pitchFamily="2" charset="0"/>
              </a:defRPr>
            </a:lvl1pPr>
          </a:lstStyle>
          <a:p>
            <a:pPr lvl="0"/>
            <a:r>
              <a:rPr lang="en-US"/>
              <a:t>Head: Gotham Bold, 36pt</a:t>
            </a:r>
          </a:p>
        </p:txBody>
      </p:sp>
      <p:sp>
        <p:nvSpPr>
          <p:cNvPr id="12" name="Text Placeholder 11">
            <a:extLst>
              <a:ext uri="{FF2B5EF4-FFF2-40B4-BE49-F238E27FC236}">
                <a16:creationId xmlns:a16="http://schemas.microsoft.com/office/drawing/2014/main" id="{0C403A0A-0CC5-2D40-93C5-855962D42B14}"/>
              </a:ext>
            </a:extLst>
          </p:cNvPr>
          <p:cNvSpPr>
            <a:spLocks noGrp="1"/>
          </p:cNvSpPr>
          <p:nvPr>
            <p:ph type="body" sz="quarter" idx="11" hasCustomPrompt="1"/>
          </p:nvPr>
        </p:nvSpPr>
        <p:spPr>
          <a:xfrm>
            <a:off x="735013" y="1942419"/>
            <a:ext cx="6111543" cy="474662"/>
          </a:xfrm>
          <a:prstGeom prst="rect">
            <a:avLst/>
          </a:prstGeom>
        </p:spPr>
        <p:txBody>
          <a:bodyPr/>
          <a:lstStyle>
            <a:lvl1pPr marL="0" indent="0">
              <a:buNone/>
              <a:defRPr b="0" i="0">
                <a:latin typeface="Gotham Medium" panose="02000604030000020004" pitchFamily="2" charset="0"/>
              </a:defRPr>
            </a:lvl1pPr>
            <a:lvl2pPr marL="457200" indent="0">
              <a:buNone/>
              <a:defRPr b="0" i="0">
                <a:latin typeface="Gotham Medium" panose="02000604030000020004" pitchFamily="2" charset="0"/>
              </a:defRPr>
            </a:lvl2pPr>
            <a:lvl3pPr marL="914400" indent="0">
              <a:buNone/>
              <a:defRPr b="0" i="0">
                <a:latin typeface="Gotham Medium" panose="02000604030000020004" pitchFamily="2" charset="0"/>
              </a:defRPr>
            </a:lvl3pPr>
            <a:lvl4pPr marL="1371600" indent="0">
              <a:buNone/>
              <a:defRPr b="0" i="0">
                <a:latin typeface="Gotham Medium" panose="02000604030000020004" pitchFamily="2" charset="0"/>
              </a:defRPr>
            </a:lvl4pPr>
            <a:lvl5pPr marL="1828800" indent="0">
              <a:buNone/>
              <a:defRPr b="0" i="0">
                <a:latin typeface="Gotham Medium" panose="02000604030000020004" pitchFamily="2" charset="0"/>
              </a:defRPr>
            </a:lvl5pPr>
          </a:lstStyle>
          <a:p>
            <a:pPr lvl="0"/>
            <a:r>
              <a:rPr lang="en-US"/>
              <a:t>Subhead: Gotham Med, 28pt</a:t>
            </a:r>
          </a:p>
        </p:txBody>
      </p:sp>
      <p:sp>
        <p:nvSpPr>
          <p:cNvPr id="13" name="Content Placeholder 15">
            <a:extLst>
              <a:ext uri="{FF2B5EF4-FFF2-40B4-BE49-F238E27FC236}">
                <a16:creationId xmlns:a16="http://schemas.microsoft.com/office/drawing/2014/main" id="{6988D0EE-0101-294B-A0B1-41611C18D1FF}"/>
              </a:ext>
            </a:extLst>
          </p:cNvPr>
          <p:cNvSpPr>
            <a:spLocks noGrp="1"/>
          </p:cNvSpPr>
          <p:nvPr>
            <p:ph sz="quarter" idx="12" hasCustomPrompt="1"/>
          </p:nvPr>
        </p:nvSpPr>
        <p:spPr>
          <a:xfrm>
            <a:off x="735013" y="2633709"/>
            <a:ext cx="5982944" cy="3712661"/>
          </a:xfrm>
          <a:prstGeom prst="rect">
            <a:avLst/>
          </a:prstGeom>
        </p:spPr>
        <p:txBody>
          <a:bodyPr/>
          <a:lstStyle>
            <a:lvl1pPr marL="228600" indent="-228600" fontAlgn="base">
              <a:spcAft>
                <a:spcPts val="600"/>
              </a:spcAft>
              <a:buClr>
                <a:schemeClr val="accent1"/>
              </a:buClr>
              <a:buFont typeface="Apple SD Gothic Neo Regular" panose="02000300000000000000" pitchFamily="2" charset="-127"/>
              <a:buChar char="◼"/>
              <a:defRPr sz="1800"/>
            </a:lvl1pPr>
          </a:lstStyle>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p:txBody>
      </p:sp>
    </p:spTree>
    <p:extLst>
      <p:ext uri="{BB962C8B-B14F-4D97-AF65-F5344CB8AC3E}">
        <p14:creationId xmlns:p14="http://schemas.microsoft.com/office/powerpoint/2010/main" val="15254973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Slide with no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AE2EE4-8EEB-6040-8E89-D84EC4E49D99}"/>
              </a:ext>
            </a:extLst>
          </p:cNvPr>
          <p:cNvSpPr/>
          <p:nvPr userDrawn="1"/>
        </p:nvSpPr>
        <p:spPr>
          <a:xfrm rot="16200000">
            <a:off x="1499283" y="331907"/>
            <a:ext cx="143749" cy="1512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E353931-67CF-364D-8464-AF913EE7DCBB}"/>
              </a:ext>
            </a:extLst>
          </p:cNvPr>
          <p:cNvSpPr/>
          <p:nvPr userDrawn="1"/>
        </p:nvSpPr>
        <p:spPr>
          <a:xfrm>
            <a:off x="10700045" y="5326375"/>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4E88E41-29EB-944B-BA8D-9600914161F5}"/>
              </a:ext>
            </a:extLst>
          </p:cNvPr>
          <p:cNvSpPr>
            <a:spLocks noGrp="1"/>
          </p:cNvSpPr>
          <p:nvPr>
            <p:ph type="body" sz="quarter" idx="10" hasCustomPrompt="1"/>
          </p:nvPr>
        </p:nvSpPr>
        <p:spPr>
          <a:xfrm>
            <a:off x="735570" y="1342445"/>
            <a:ext cx="6111544" cy="527050"/>
          </a:xfrm>
          <a:prstGeom prst="rect">
            <a:avLst/>
          </a:prstGeom>
        </p:spPr>
        <p:txBody>
          <a:bodyPr/>
          <a:lstStyle>
            <a:lvl1pPr marL="0" indent="0">
              <a:buNone/>
              <a:defRPr sz="3600" b="1" i="0">
                <a:latin typeface="Gotham Bold" panose="02000604030000020004" pitchFamily="2" charset="0"/>
              </a:defRPr>
            </a:lvl1pPr>
          </a:lstStyle>
          <a:p>
            <a:pPr lvl="0"/>
            <a:r>
              <a:rPr lang="en-US"/>
              <a:t>Head: Gotham Bold, 36pt</a:t>
            </a:r>
          </a:p>
        </p:txBody>
      </p:sp>
      <p:sp>
        <p:nvSpPr>
          <p:cNvPr id="12" name="Text Placeholder 11">
            <a:extLst>
              <a:ext uri="{FF2B5EF4-FFF2-40B4-BE49-F238E27FC236}">
                <a16:creationId xmlns:a16="http://schemas.microsoft.com/office/drawing/2014/main" id="{0C403A0A-0CC5-2D40-93C5-855962D42B14}"/>
              </a:ext>
            </a:extLst>
          </p:cNvPr>
          <p:cNvSpPr>
            <a:spLocks noGrp="1"/>
          </p:cNvSpPr>
          <p:nvPr>
            <p:ph type="body" sz="quarter" idx="11" hasCustomPrompt="1"/>
          </p:nvPr>
        </p:nvSpPr>
        <p:spPr>
          <a:xfrm>
            <a:off x="735013" y="1942419"/>
            <a:ext cx="6111543" cy="474662"/>
          </a:xfrm>
          <a:prstGeom prst="rect">
            <a:avLst/>
          </a:prstGeom>
        </p:spPr>
        <p:txBody>
          <a:bodyPr/>
          <a:lstStyle>
            <a:lvl1pPr marL="0" indent="0">
              <a:buNone/>
              <a:defRPr b="0" i="0">
                <a:latin typeface="Gotham Medium" panose="02000604030000020004" pitchFamily="2" charset="0"/>
              </a:defRPr>
            </a:lvl1pPr>
            <a:lvl2pPr marL="457200" indent="0">
              <a:buNone/>
              <a:defRPr b="0" i="0">
                <a:latin typeface="Gotham Medium" panose="02000604030000020004" pitchFamily="2" charset="0"/>
              </a:defRPr>
            </a:lvl2pPr>
            <a:lvl3pPr marL="914400" indent="0">
              <a:buNone/>
              <a:defRPr b="0" i="0">
                <a:latin typeface="Gotham Medium" panose="02000604030000020004" pitchFamily="2" charset="0"/>
              </a:defRPr>
            </a:lvl3pPr>
            <a:lvl4pPr marL="1371600" indent="0">
              <a:buNone/>
              <a:defRPr b="0" i="0">
                <a:latin typeface="Gotham Medium" panose="02000604030000020004" pitchFamily="2" charset="0"/>
              </a:defRPr>
            </a:lvl4pPr>
            <a:lvl5pPr marL="1828800" indent="0">
              <a:buNone/>
              <a:defRPr b="0" i="0">
                <a:latin typeface="Gotham Medium" panose="02000604030000020004" pitchFamily="2" charset="0"/>
              </a:defRPr>
            </a:lvl5pPr>
          </a:lstStyle>
          <a:p>
            <a:pPr lvl="0"/>
            <a:r>
              <a:rPr lang="en-US"/>
              <a:t>Subhead: Gotham Med, 28pt</a:t>
            </a:r>
          </a:p>
        </p:txBody>
      </p:sp>
      <p:sp>
        <p:nvSpPr>
          <p:cNvPr id="13" name="Content Placeholder 15">
            <a:extLst>
              <a:ext uri="{FF2B5EF4-FFF2-40B4-BE49-F238E27FC236}">
                <a16:creationId xmlns:a16="http://schemas.microsoft.com/office/drawing/2014/main" id="{6988D0EE-0101-294B-A0B1-41611C18D1FF}"/>
              </a:ext>
            </a:extLst>
          </p:cNvPr>
          <p:cNvSpPr>
            <a:spLocks noGrp="1"/>
          </p:cNvSpPr>
          <p:nvPr>
            <p:ph sz="quarter" idx="12" hasCustomPrompt="1"/>
          </p:nvPr>
        </p:nvSpPr>
        <p:spPr>
          <a:xfrm>
            <a:off x="735013" y="2633709"/>
            <a:ext cx="5982944" cy="3712661"/>
          </a:xfrm>
          <a:prstGeom prst="rect">
            <a:avLst/>
          </a:prstGeom>
        </p:spPr>
        <p:txBody>
          <a:bodyPr/>
          <a:lstStyle>
            <a:lvl1pPr marL="228600" indent="-228600" fontAlgn="base">
              <a:spcAft>
                <a:spcPts val="600"/>
              </a:spcAft>
              <a:buClr>
                <a:schemeClr val="accent1"/>
              </a:buClr>
              <a:buFont typeface="Apple SD Gothic Neo Regular" panose="02000300000000000000" pitchFamily="2" charset="-127"/>
              <a:buChar char="◼"/>
              <a:defRPr sz="1800"/>
            </a:lvl1pPr>
          </a:lstStyle>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p:txBody>
      </p:sp>
      <p:sp>
        <p:nvSpPr>
          <p:cNvPr id="3" name="Picture Placeholder 2">
            <a:extLst>
              <a:ext uri="{FF2B5EF4-FFF2-40B4-BE49-F238E27FC236}">
                <a16:creationId xmlns:a16="http://schemas.microsoft.com/office/drawing/2014/main" id="{0BAAE44A-A7BD-FD45-AC7D-C544F716D1D7}"/>
              </a:ext>
            </a:extLst>
          </p:cNvPr>
          <p:cNvSpPr>
            <a:spLocks noGrp="1"/>
          </p:cNvSpPr>
          <p:nvPr>
            <p:ph type="pic" sz="quarter" idx="13"/>
          </p:nvPr>
        </p:nvSpPr>
        <p:spPr>
          <a:xfrm>
            <a:off x="6973888" y="0"/>
            <a:ext cx="4962525" cy="6599237"/>
          </a:xfrm>
          <a:prstGeom prst="rect">
            <a:avLst/>
          </a:prstGeom>
        </p:spPr>
        <p:txBody>
          <a:bodyPr/>
          <a:lstStyle/>
          <a:p>
            <a:endParaRPr lang="en-US"/>
          </a:p>
        </p:txBody>
      </p:sp>
    </p:spTree>
    <p:extLst>
      <p:ext uri="{BB962C8B-B14F-4D97-AF65-F5344CB8AC3E}">
        <p14:creationId xmlns:p14="http://schemas.microsoft.com/office/powerpoint/2010/main" val="26888351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Slide with 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2B42C3-50C0-7745-BA1E-1D538F36DFB7}"/>
              </a:ext>
            </a:extLst>
          </p:cNvPr>
          <p:cNvPicPr>
            <a:picLocks noChangeAspect="1"/>
          </p:cNvPicPr>
          <p:nvPr userDrawn="1"/>
        </p:nvPicPr>
        <p:blipFill rotWithShape="1">
          <a:blip r:embed="rId2"/>
          <a:srcRect l="36148" t="15" r="-1" b="771"/>
          <a:stretch/>
        </p:blipFill>
        <p:spPr>
          <a:xfrm>
            <a:off x="0" y="0"/>
            <a:ext cx="6622996" cy="6858000"/>
          </a:xfrm>
          <a:prstGeom prst="rect">
            <a:avLst/>
          </a:prstGeom>
        </p:spPr>
      </p:pic>
      <p:sp>
        <p:nvSpPr>
          <p:cNvPr id="4" name="Rectangle 3">
            <a:extLst>
              <a:ext uri="{FF2B5EF4-FFF2-40B4-BE49-F238E27FC236}">
                <a16:creationId xmlns:a16="http://schemas.microsoft.com/office/drawing/2014/main" id="{032EED1C-755C-9841-AAF0-50C84C583717}"/>
              </a:ext>
            </a:extLst>
          </p:cNvPr>
          <p:cNvSpPr/>
          <p:nvPr userDrawn="1"/>
        </p:nvSpPr>
        <p:spPr>
          <a:xfrm>
            <a:off x="648181" y="2106593"/>
            <a:ext cx="5974815" cy="1886674"/>
          </a:xfrm>
          <a:prstGeom prst="rect">
            <a:avLst/>
          </a:prstGeom>
          <a:solidFill>
            <a:schemeClr val="accent1">
              <a:lumMod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04F575-E968-E54C-8BF9-F71AA9BAF485}"/>
              </a:ext>
            </a:extLst>
          </p:cNvPr>
          <p:cNvSpPr>
            <a:spLocks noGrp="1"/>
          </p:cNvSpPr>
          <p:nvPr>
            <p:ph type="title" hasCustomPrompt="1"/>
          </p:nvPr>
        </p:nvSpPr>
        <p:spPr>
          <a:xfrm>
            <a:off x="1039096" y="2444703"/>
            <a:ext cx="5583900" cy="548489"/>
          </a:xfrm>
          <a:prstGeom prst="rect">
            <a:avLst/>
          </a:prstGeom>
        </p:spPr>
        <p:txBody>
          <a:bodyPr/>
          <a:lstStyle>
            <a:lvl1pPr>
              <a:defRPr b="1" i="0">
                <a:solidFill>
                  <a:schemeClr val="bg1"/>
                </a:solidFill>
                <a:latin typeface="Gotham Bold" panose="02000604030000020004" pitchFamily="2" charset="0"/>
              </a:defRPr>
            </a:lvl1pPr>
          </a:lstStyle>
          <a:p>
            <a:r>
              <a:rPr lang="en-US"/>
              <a:t>GOTHAM BOLD, 36PT</a:t>
            </a:r>
          </a:p>
        </p:txBody>
      </p:sp>
      <p:sp>
        <p:nvSpPr>
          <p:cNvPr id="17" name="Text Placeholder 16">
            <a:extLst>
              <a:ext uri="{FF2B5EF4-FFF2-40B4-BE49-F238E27FC236}">
                <a16:creationId xmlns:a16="http://schemas.microsoft.com/office/drawing/2014/main" id="{93FEBD2F-CF40-574D-A63B-D706B114942A}"/>
              </a:ext>
            </a:extLst>
          </p:cNvPr>
          <p:cNvSpPr>
            <a:spLocks noGrp="1"/>
          </p:cNvSpPr>
          <p:nvPr>
            <p:ph type="body" sz="quarter" idx="10" hasCustomPrompt="1"/>
          </p:nvPr>
        </p:nvSpPr>
        <p:spPr>
          <a:xfrm>
            <a:off x="1049869" y="3014714"/>
            <a:ext cx="4659313" cy="367192"/>
          </a:xfrm>
          <a:prstGeom prst="rect">
            <a:avLst/>
          </a:prstGeom>
        </p:spPr>
        <p:txBody>
          <a:bodyPr/>
          <a:lstStyle>
            <a:lvl1pPr marL="0" indent="0">
              <a:buNone/>
              <a:defRPr sz="2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Subhead, Gotham Book, 20pt</a:t>
            </a:r>
          </a:p>
        </p:txBody>
      </p:sp>
      <p:sp>
        <p:nvSpPr>
          <p:cNvPr id="21" name="Text Placeholder 20">
            <a:extLst>
              <a:ext uri="{FF2B5EF4-FFF2-40B4-BE49-F238E27FC236}">
                <a16:creationId xmlns:a16="http://schemas.microsoft.com/office/drawing/2014/main" id="{E43D787D-DC54-7747-A6D2-EB1FE39BEA38}"/>
              </a:ext>
            </a:extLst>
          </p:cNvPr>
          <p:cNvSpPr>
            <a:spLocks noGrp="1"/>
          </p:cNvSpPr>
          <p:nvPr>
            <p:ph type="body" sz="quarter" idx="11" hasCustomPrompt="1"/>
          </p:nvPr>
        </p:nvSpPr>
        <p:spPr>
          <a:xfrm>
            <a:off x="7073900" y="767765"/>
            <a:ext cx="4683125" cy="1338828"/>
          </a:xfrm>
          <a:prstGeom prst="rect">
            <a:avLst/>
          </a:prstGeom>
        </p:spPr>
        <p:txBody>
          <a:bodyPr>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sp>
        <p:nvSpPr>
          <p:cNvPr id="27" name="Text Placeholder 26">
            <a:extLst>
              <a:ext uri="{FF2B5EF4-FFF2-40B4-BE49-F238E27FC236}">
                <a16:creationId xmlns:a16="http://schemas.microsoft.com/office/drawing/2014/main" id="{5F4479C0-893D-1649-93B9-1E05041CC43A}"/>
              </a:ext>
            </a:extLst>
          </p:cNvPr>
          <p:cNvSpPr>
            <a:spLocks noGrp="1"/>
          </p:cNvSpPr>
          <p:nvPr>
            <p:ph type="body" sz="quarter" idx="12" hasCustomPrompt="1"/>
          </p:nvPr>
        </p:nvSpPr>
        <p:spPr>
          <a:xfrm>
            <a:off x="7073900" y="2444750"/>
            <a:ext cx="4683125" cy="15478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Gotham Light" panose="02000604030000020004" pitchFamily="2" charset="0"/>
              </a:defRPr>
            </a:lvl1pPr>
            <a:lvl2pPr marL="457200" indent="0">
              <a:buNone/>
              <a:defRPr sz="1800" b="0" i="0">
                <a:latin typeface="Gotham Light" panose="02000604030000020004" pitchFamily="2" charset="0"/>
              </a:defRPr>
            </a:lvl2pPr>
            <a:lvl3pPr marL="914400" indent="0">
              <a:buNone/>
              <a:defRPr sz="1800" b="0" i="0">
                <a:latin typeface="Gotham Light" panose="02000604030000020004" pitchFamily="2" charset="0"/>
              </a:defRPr>
            </a:lvl3pPr>
            <a:lvl4pPr marL="1371600" indent="0">
              <a:buNone/>
              <a:defRPr sz="1800" b="0" i="0">
                <a:latin typeface="Gotham Light" panose="02000604030000020004" pitchFamily="2" charset="0"/>
              </a:defRPr>
            </a:lvl4pPr>
            <a:lvl5pPr marL="1828800" indent="0">
              <a:buNone/>
              <a:defRPr sz="1800" b="0" i="0">
                <a:latin typeface="Gotham Light" panose="02000604030000020004" pitchFamily="2"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sp>
        <p:nvSpPr>
          <p:cNvPr id="28" name="Text Placeholder 26">
            <a:extLst>
              <a:ext uri="{FF2B5EF4-FFF2-40B4-BE49-F238E27FC236}">
                <a16:creationId xmlns:a16="http://schemas.microsoft.com/office/drawing/2014/main" id="{F26F2630-73F0-F245-9AC1-890AEE40E092}"/>
              </a:ext>
            </a:extLst>
          </p:cNvPr>
          <p:cNvSpPr>
            <a:spLocks noGrp="1"/>
          </p:cNvSpPr>
          <p:nvPr>
            <p:ph type="body" sz="quarter" idx="13" hasCustomPrompt="1"/>
          </p:nvPr>
        </p:nvSpPr>
        <p:spPr>
          <a:xfrm>
            <a:off x="7073900" y="4295321"/>
            <a:ext cx="4683125" cy="15478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Gotham Light" panose="02000604030000020004" pitchFamily="2" charset="0"/>
              </a:defRPr>
            </a:lvl1pPr>
            <a:lvl2pPr marL="457200" indent="0">
              <a:buNone/>
              <a:defRPr sz="1800" b="0" i="0">
                <a:latin typeface="Gotham Light" panose="02000604030000020004" pitchFamily="2" charset="0"/>
              </a:defRPr>
            </a:lvl2pPr>
            <a:lvl3pPr marL="914400" indent="0">
              <a:buNone/>
              <a:defRPr sz="1800" b="0" i="0">
                <a:latin typeface="Gotham Light" panose="02000604030000020004" pitchFamily="2" charset="0"/>
              </a:defRPr>
            </a:lvl3pPr>
            <a:lvl4pPr marL="1371600" indent="0">
              <a:buNone/>
              <a:defRPr sz="1800" b="0" i="0">
                <a:latin typeface="Gotham Light" panose="02000604030000020004" pitchFamily="2" charset="0"/>
              </a:defRPr>
            </a:lvl4pPr>
            <a:lvl5pPr marL="1828800" indent="0">
              <a:buNone/>
              <a:defRPr sz="1800" b="0" i="0">
                <a:latin typeface="Gotham Light" panose="02000604030000020004" pitchFamily="2"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pic>
        <p:nvPicPr>
          <p:cNvPr id="10" name="Picture 9">
            <a:extLst>
              <a:ext uri="{FF2B5EF4-FFF2-40B4-BE49-F238E27FC236}">
                <a16:creationId xmlns:a16="http://schemas.microsoft.com/office/drawing/2014/main" id="{E5905B29-891F-FD4F-8798-4449CA877E1D}"/>
              </a:ext>
            </a:extLst>
          </p:cNvPr>
          <p:cNvPicPr>
            <a:picLocks noChangeAspect="1"/>
          </p:cNvPicPr>
          <p:nvPr userDrawn="1"/>
        </p:nvPicPr>
        <p:blipFill rotWithShape="1">
          <a:blip r:embed="rId3"/>
          <a:srcRect l="11039" t="19596" r="12632" b="19186"/>
          <a:stretch/>
        </p:blipFill>
        <p:spPr>
          <a:xfrm>
            <a:off x="10745342" y="6138114"/>
            <a:ext cx="1011683" cy="456419"/>
          </a:xfrm>
          <a:prstGeom prst="rect">
            <a:avLst/>
          </a:prstGeom>
        </p:spPr>
      </p:pic>
    </p:spTree>
    <p:extLst>
      <p:ext uri="{BB962C8B-B14F-4D97-AF65-F5344CB8AC3E}">
        <p14:creationId xmlns:p14="http://schemas.microsoft.com/office/powerpoint/2010/main" val="36392955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Slide with no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4FEA883-5578-3242-A5A5-90EE9F48B278}"/>
              </a:ext>
            </a:extLst>
          </p:cNvPr>
          <p:cNvSpPr>
            <a:spLocks noGrp="1"/>
          </p:cNvSpPr>
          <p:nvPr>
            <p:ph type="pic" sz="quarter" idx="14"/>
          </p:nvPr>
        </p:nvSpPr>
        <p:spPr>
          <a:xfrm>
            <a:off x="0" y="0"/>
            <a:ext cx="6623050" cy="6858000"/>
          </a:xfrm>
          <a:prstGeom prst="rect">
            <a:avLst/>
          </a:prstGeom>
        </p:spPr>
        <p:txBody>
          <a:bodyPr/>
          <a:lstStyle/>
          <a:p>
            <a:endParaRPr lang="en-US"/>
          </a:p>
        </p:txBody>
      </p:sp>
      <p:sp>
        <p:nvSpPr>
          <p:cNvPr id="4" name="Rectangle 3">
            <a:extLst>
              <a:ext uri="{FF2B5EF4-FFF2-40B4-BE49-F238E27FC236}">
                <a16:creationId xmlns:a16="http://schemas.microsoft.com/office/drawing/2014/main" id="{032EED1C-755C-9841-AAF0-50C84C583717}"/>
              </a:ext>
            </a:extLst>
          </p:cNvPr>
          <p:cNvSpPr/>
          <p:nvPr userDrawn="1"/>
        </p:nvSpPr>
        <p:spPr>
          <a:xfrm>
            <a:off x="648181" y="2106593"/>
            <a:ext cx="5974815" cy="1886674"/>
          </a:xfrm>
          <a:prstGeom prst="rect">
            <a:avLst/>
          </a:prstGeom>
          <a:solidFill>
            <a:schemeClr val="accent1">
              <a:lumMod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04F575-E968-E54C-8BF9-F71AA9BAF485}"/>
              </a:ext>
            </a:extLst>
          </p:cNvPr>
          <p:cNvSpPr>
            <a:spLocks noGrp="1"/>
          </p:cNvSpPr>
          <p:nvPr>
            <p:ph type="title" hasCustomPrompt="1"/>
          </p:nvPr>
        </p:nvSpPr>
        <p:spPr>
          <a:xfrm>
            <a:off x="1039096" y="2444703"/>
            <a:ext cx="5583900" cy="548489"/>
          </a:xfrm>
          <a:prstGeom prst="rect">
            <a:avLst/>
          </a:prstGeom>
        </p:spPr>
        <p:txBody>
          <a:bodyPr/>
          <a:lstStyle>
            <a:lvl1pPr>
              <a:defRPr b="1" i="0">
                <a:solidFill>
                  <a:schemeClr val="bg1"/>
                </a:solidFill>
                <a:latin typeface="Gotham Bold" panose="02000604030000020004" pitchFamily="2" charset="0"/>
              </a:defRPr>
            </a:lvl1pPr>
          </a:lstStyle>
          <a:p>
            <a:r>
              <a:rPr lang="en-US"/>
              <a:t>GOTHAM BOLD, 36PT</a:t>
            </a:r>
          </a:p>
        </p:txBody>
      </p:sp>
      <p:sp>
        <p:nvSpPr>
          <p:cNvPr id="17" name="Text Placeholder 16">
            <a:extLst>
              <a:ext uri="{FF2B5EF4-FFF2-40B4-BE49-F238E27FC236}">
                <a16:creationId xmlns:a16="http://schemas.microsoft.com/office/drawing/2014/main" id="{93FEBD2F-CF40-574D-A63B-D706B114942A}"/>
              </a:ext>
            </a:extLst>
          </p:cNvPr>
          <p:cNvSpPr>
            <a:spLocks noGrp="1"/>
          </p:cNvSpPr>
          <p:nvPr>
            <p:ph type="body" sz="quarter" idx="10" hasCustomPrompt="1"/>
          </p:nvPr>
        </p:nvSpPr>
        <p:spPr>
          <a:xfrm>
            <a:off x="1049869" y="3014714"/>
            <a:ext cx="4659313" cy="367192"/>
          </a:xfrm>
          <a:prstGeom prst="rect">
            <a:avLst/>
          </a:prstGeom>
        </p:spPr>
        <p:txBody>
          <a:bodyPr/>
          <a:lstStyle>
            <a:lvl1pPr marL="0" indent="0">
              <a:buNone/>
              <a:defRPr sz="20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Subhead, Gotham Book, 20pt</a:t>
            </a:r>
          </a:p>
        </p:txBody>
      </p:sp>
      <p:sp>
        <p:nvSpPr>
          <p:cNvPr id="21" name="Text Placeholder 20">
            <a:extLst>
              <a:ext uri="{FF2B5EF4-FFF2-40B4-BE49-F238E27FC236}">
                <a16:creationId xmlns:a16="http://schemas.microsoft.com/office/drawing/2014/main" id="{E43D787D-DC54-7747-A6D2-EB1FE39BEA38}"/>
              </a:ext>
            </a:extLst>
          </p:cNvPr>
          <p:cNvSpPr>
            <a:spLocks noGrp="1"/>
          </p:cNvSpPr>
          <p:nvPr>
            <p:ph type="body" sz="quarter" idx="11" hasCustomPrompt="1"/>
          </p:nvPr>
        </p:nvSpPr>
        <p:spPr>
          <a:xfrm>
            <a:off x="7073900" y="767765"/>
            <a:ext cx="4683125" cy="1338828"/>
          </a:xfrm>
          <a:prstGeom prst="rect">
            <a:avLst/>
          </a:prstGeom>
        </p:spPr>
        <p:txBody>
          <a:bodyPr>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sp>
        <p:nvSpPr>
          <p:cNvPr id="27" name="Text Placeholder 26">
            <a:extLst>
              <a:ext uri="{FF2B5EF4-FFF2-40B4-BE49-F238E27FC236}">
                <a16:creationId xmlns:a16="http://schemas.microsoft.com/office/drawing/2014/main" id="{5F4479C0-893D-1649-93B9-1E05041CC43A}"/>
              </a:ext>
            </a:extLst>
          </p:cNvPr>
          <p:cNvSpPr>
            <a:spLocks noGrp="1"/>
          </p:cNvSpPr>
          <p:nvPr>
            <p:ph type="body" sz="quarter" idx="12" hasCustomPrompt="1"/>
          </p:nvPr>
        </p:nvSpPr>
        <p:spPr>
          <a:xfrm>
            <a:off x="7073900" y="2444750"/>
            <a:ext cx="4683125" cy="15478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Gotham Light" panose="02000604030000020004" pitchFamily="2" charset="0"/>
              </a:defRPr>
            </a:lvl1pPr>
            <a:lvl2pPr marL="457200" indent="0">
              <a:buNone/>
              <a:defRPr sz="1800" b="0" i="0">
                <a:latin typeface="Gotham Light" panose="02000604030000020004" pitchFamily="2" charset="0"/>
              </a:defRPr>
            </a:lvl2pPr>
            <a:lvl3pPr marL="914400" indent="0">
              <a:buNone/>
              <a:defRPr sz="1800" b="0" i="0">
                <a:latin typeface="Gotham Light" panose="02000604030000020004" pitchFamily="2" charset="0"/>
              </a:defRPr>
            </a:lvl3pPr>
            <a:lvl4pPr marL="1371600" indent="0">
              <a:buNone/>
              <a:defRPr sz="1800" b="0" i="0">
                <a:latin typeface="Gotham Light" panose="02000604030000020004" pitchFamily="2" charset="0"/>
              </a:defRPr>
            </a:lvl4pPr>
            <a:lvl5pPr marL="1828800" indent="0">
              <a:buNone/>
              <a:defRPr sz="1800" b="0" i="0">
                <a:latin typeface="Gotham Light" panose="02000604030000020004" pitchFamily="2"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sp>
        <p:nvSpPr>
          <p:cNvPr id="28" name="Text Placeholder 26">
            <a:extLst>
              <a:ext uri="{FF2B5EF4-FFF2-40B4-BE49-F238E27FC236}">
                <a16:creationId xmlns:a16="http://schemas.microsoft.com/office/drawing/2014/main" id="{F26F2630-73F0-F245-9AC1-890AEE40E092}"/>
              </a:ext>
            </a:extLst>
          </p:cNvPr>
          <p:cNvSpPr>
            <a:spLocks noGrp="1"/>
          </p:cNvSpPr>
          <p:nvPr>
            <p:ph type="body" sz="quarter" idx="13" hasCustomPrompt="1"/>
          </p:nvPr>
        </p:nvSpPr>
        <p:spPr>
          <a:xfrm>
            <a:off x="7073900" y="4295321"/>
            <a:ext cx="4683125" cy="154781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Gotham Light" panose="02000604030000020004" pitchFamily="2" charset="0"/>
              </a:defRPr>
            </a:lvl1pPr>
            <a:lvl2pPr marL="457200" indent="0">
              <a:buNone/>
              <a:defRPr sz="1800" b="0" i="0">
                <a:latin typeface="Gotham Light" panose="02000604030000020004" pitchFamily="2" charset="0"/>
              </a:defRPr>
            </a:lvl2pPr>
            <a:lvl3pPr marL="914400" indent="0">
              <a:buNone/>
              <a:defRPr sz="1800" b="0" i="0">
                <a:latin typeface="Gotham Light" panose="02000604030000020004" pitchFamily="2" charset="0"/>
              </a:defRPr>
            </a:lvl3pPr>
            <a:lvl4pPr marL="1371600" indent="0">
              <a:buNone/>
              <a:defRPr sz="1800" b="0" i="0">
                <a:latin typeface="Gotham Light" panose="02000604030000020004" pitchFamily="2" charset="0"/>
              </a:defRPr>
            </a:lvl4pPr>
            <a:lvl5pPr marL="1828800" indent="0">
              <a:buNone/>
              <a:defRPr sz="1800" b="0" i="0">
                <a:latin typeface="Gotham Light" panose="02000604030000020004" pitchFamily="2"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pic>
        <p:nvPicPr>
          <p:cNvPr id="10" name="Picture 9">
            <a:extLst>
              <a:ext uri="{FF2B5EF4-FFF2-40B4-BE49-F238E27FC236}">
                <a16:creationId xmlns:a16="http://schemas.microsoft.com/office/drawing/2014/main" id="{66A3241E-BE42-324B-84C5-26E79F0EB56B}"/>
              </a:ext>
            </a:extLst>
          </p:cNvPr>
          <p:cNvPicPr>
            <a:picLocks noChangeAspect="1"/>
          </p:cNvPicPr>
          <p:nvPr userDrawn="1"/>
        </p:nvPicPr>
        <p:blipFill rotWithShape="1">
          <a:blip r:embed="rId2"/>
          <a:srcRect l="11039" t="19596" r="12632" b="19186"/>
          <a:stretch/>
        </p:blipFill>
        <p:spPr>
          <a:xfrm>
            <a:off x="10745342" y="6138114"/>
            <a:ext cx="1011683" cy="456419"/>
          </a:xfrm>
          <a:prstGeom prst="rect">
            <a:avLst/>
          </a:prstGeom>
        </p:spPr>
      </p:pic>
    </p:spTree>
    <p:extLst>
      <p:ext uri="{BB962C8B-B14F-4D97-AF65-F5344CB8AC3E}">
        <p14:creationId xmlns:p14="http://schemas.microsoft.com/office/powerpoint/2010/main" val="13175928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B445A7-455D-2342-BC17-49532B6B96DF}"/>
              </a:ext>
            </a:extLst>
          </p:cNvPr>
          <p:cNvSpPr/>
          <p:nvPr userDrawn="1"/>
        </p:nvSpPr>
        <p:spPr>
          <a:xfrm>
            <a:off x="0" y="0"/>
            <a:ext cx="12192000" cy="423672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C5A37E25-7E57-2C46-8EA8-A0B0F369214B}"/>
              </a:ext>
            </a:extLst>
          </p:cNvPr>
          <p:cNvSpPr/>
          <p:nvPr userDrawn="1"/>
        </p:nvSpPr>
        <p:spPr>
          <a:xfrm>
            <a:off x="833443" y="1332676"/>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590750D5-3D60-FF41-8A69-95E227B424BC}"/>
              </a:ext>
            </a:extLst>
          </p:cNvPr>
          <p:cNvSpPr/>
          <p:nvPr userDrawn="1"/>
        </p:nvSpPr>
        <p:spPr>
          <a:xfrm>
            <a:off x="9841617" y="4523600"/>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5BD4BA8E-22CD-5B45-9CA0-DE3530DFDF41}"/>
              </a:ext>
            </a:extLst>
          </p:cNvPr>
          <p:cNvSpPr/>
          <p:nvPr userDrawn="1"/>
        </p:nvSpPr>
        <p:spPr>
          <a:xfrm>
            <a:off x="1102225" y="1568589"/>
            <a:ext cx="9987551" cy="4236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46E3D412-7AAC-F240-93B1-C35E884245B2}"/>
              </a:ext>
            </a:extLst>
          </p:cNvPr>
          <p:cNvSpPr>
            <a:spLocks noGrp="1"/>
          </p:cNvSpPr>
          <p:nvPr>
            <p:ph type="ctrTitle" hasCustomPrompt="1"/>
          </p:nvPr>
        </p:nvSpPr>
        <p:spPr>
          <a:xfrm>
            <a:off x="1524000" y="1660664"/>
            <a:ext cx="9144000" cy="2387600"/>
          </a:xfrm>
          <a:prstGeom prst="rect">
            <a:avLst/>
          </a:prstGeom>
        </p:spPr>
        <p:txBody>
          <a:bodyPr anchor="b" anchorCtr="0"/>
          <a:lstStyle>
            <a:lvl1pPr algn="ctr">
              <a:defRPr sz="5400" b="1" i="0" baseline="0">
                <a:latin typeface="Gotham" panose="02000604030000020004" pitchFamily="2" charset="0"/>
              </a:defRPr>
            </a:lvl1pPr>
          </a:lstStyle>
          <a:p>
            <a:r>
              <a:rPr lang="en-US"/>
              <a:t>Title/divider slide: Gotham Bold, 54pt, black</a:t>
            </a:r>
          </a:p>
        </p:txBody>
      </p:sp>
      <p:sp>
        <p:nvSpPr>
          <p:cNvPr id="3" name="Subtitle 2">
            <a:extLst>
              <a:ext uri="{FF2B5EF4-FFF2-40B4-BE49-F238E27FC236}">
                <a16:creationId xmlns:a16="http://schemas.microsoft.com/office/drawing/2014/main" id="{4867252B-B881-4B44-8A95-2CDFB5C9C692}"/>
              </a:ext>
            </a:extLst>
          </p:cNvPr>
          <p:cNvSpPr>
            <a:spLocks noGrp="1"/>
          </p:cNvSpPr>
          <p:nvPr>
            <p:ph type="subTitle" idx="1" hasCustomPrompt="1"/>
          </p:nvPr>
        </p:nvSpPr>
        <p:spPr>
          <a:xfrm>
            <a:off x="1524000" y="4236721"/>
            <a:ext cx="9144000" cy="1531625"/>
          </a:xfrm>
          <a:prstGeom prst="rect">
            <a:avLst/>
          </a:prstGeom>
        </p:spPr>
        <p:txBody>
          <a:bodyPr/>
          <a:lstStyle>
            <a:lvl1pPr marL="0" indent="0" algn="ctr">
              <a:buNone/>
              <a:defRPr sz="2400" baseline="0">
                <a:solidFill>
                  <a:schemeClr val="tx2"/>
                </a:solidFill>
                <a:latin typeface="Gotham Bold" panose="02000604030000020004"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Subhead: Gotham Book, 24pt, Gray</a:t>
            </a:r>
          </a:p>
        </p:txBody>
      </p:sp>
      <p:pic>
        <p:nvPicPr>
          <p:cNvPr id="10" name="Picture 9">
            <a:extLst>
              <a:ext uri="{FF2B5EF4-FFF2-40B4-BE49-F238E27FC236}">
                <a16:creationId xmlns:a16="http://schemas.microsoft.com/office/drawing/2014/main" id="{7978C86C-B8AB-CF46-BD94-36FBB0BEE6B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867689" y="186741"/>
            <a:ext cx="2456623" cy="1381848"/>
          </a:xfrm>
          <a:prstGeom prst="rect">
            <a:avLst/>
          </a:prstGeom>
        </p:spPr>
      </p:pic>
    </p:spTree>
    <p:extLst>
      <p:ext uri="{BB962C8B-B14F-4D97-AF65-F5344CB8AC3E}">
        <p14:creationId xmlns:p14="http://schemas.microsoft.com/office/powerpoint/2010/main" val="1359752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no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093BFD-F1EF-C946-AD59-F8447EEA268D}"/>
              </a:ext>
            </a:extLst>
          </p:cNvPr>
          <p:cNvSpPr/>
          <p:nvPr userDrawn="1"/>
        </p:nvSpPr>
        <p:spPr>
          <a:xfrm>
            <a:off x="656364" y="3429000"/>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791021C-0559-7B48-897D-96DC09054062}"/>
              </a:ext>
            </a:extLst>
          </p:cNvPr>
          <p:cNvPicPr>
            <a:picLocks noChangeAspect="1"/>
          </p:cNvPicPr>
          <p:nvPr userDrawn="1"/>
        </p:nvPicPr>
        <p:blipFill>
          <a:blip r:embed="rId2"/>
          <a:srcRect/>
          <a:stretch/>
        </p:blipFill>
        <p:spPr>
          <a:xfrm>
            <a:off x="496003" y="1985551"/>
            <a:ext cx="2272898" cy="1278504"/>
          </a:xfrm>
          <a:prstGeom prst="rect">
            <a:avLst/>
          </a:prstGeom>
        </p:spPr>
      </p:pic>
      <p:sp>
        <p:nvSpPr>
          <p:cNvPr id="5" name="Rectangle 4">
            <a:extLst>
              <a:ext uri="{FF2B5EF4-FFF2-40B4-BE49-F238E27FC236}">
                <a16:creationId xmlns:a16="http://schemas.microsoft.com/office/drawing/2014/main" id="{D750A66B-4183-BF4C-A6FD-7B4ACC668106}"/>
              </a:ext>
            </a:extLst>
          </p:cNvPr>
          <p:cNvSpPr/>
          <p:nvPr userDrawn="1"/>
        </p:nvSpPr>
        <p:spPr>
          <a:xfrm>
            <a:off x="7122158" y="4237028"/>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E61D156-2B42-4145-8321-D214F3773557}"/>
              </a:ext>
            </a:extLst>
          </p:cNvPr>
          <p:cNvSpPr/>
          <p:nvPr userDrawn="1"/>
        </p:nvSpPr>
        <p:spPr>
          <a:xfrm>
            <a:off x="907191" y="3664915"/>
            <a:ext cx="7456095" cy="185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a:extLst>
              <a:ext uri="{FF2B5EF4-FFF2-40B4-BE49-F238E27FC236}">
                <a16:creationId xmlns:a16="http://schemas.microsoft.com/office/drawing/2014/main" id="{099F2388-FDF1-7E47-ABDC-55C14D21DACC}"/>
              </a:ext>
            </a:extLst>
          </p:cNvPr>
          <p:cNvSpPr>
            <a:spLocks noGrp="1"/>
          </p:cNvSpPr>
          <p:nvPr>
            <p:ph type="pic" sz="quarter" idx="10"/>
          </p:nvPr>
        </p:nvSpPr>
        <p:spPr>
          <a:xfrm>
            <a:off x="3121025" y="0"/>
            <a:ext cx="9070975" cy="6857999"/>
          </a:xfrm>
          <a:prstGeom prst="rect">
            <a:avLst/>
          </a:prstGeom>
        </p:spPr>
        <p:txBody>
          <a:bodyPr/>
          <a:lstStyle/>
          <a:p>
            <a:endParaRPr lang="en-US"/>
          </a:p>
        </p:txBody>
      </p:sp>
      <p:sp>
        <p:nvSpPr>
          <p:cNvPr id="7" name="Title 1">
            <a:extLst>
              <a:ext uri="{FF2B5EF4-FFF2-40B4-BE49-F238E27FC236}">
                <a16:creationId xmlns:a16="http://schemas.microsoft.com/office/drawing/2014/main" id="{A5921768-7AB2-4348-AE7D-83EEAD1A3E5A}"/>
              </a:ext>
            </a:extLst>
          </p:cNvPr>
          <p:cNvSpPr>
            <a:spLocks noGrp="1"/>
          </p:cNvSpPr>
          <p:nvPr>
            <p:ph type="ctrTitle" hasCustomPrompt="1"/>
          </p:nvPr>
        </p:nvSpPr>
        <p:spPr>
          <a:xfrm>
            <a:off x="1458275" y="3976235"/>
            <a:ext cx="6905011" cy="595768"/>
          </a:xfrm>
          <a:prstGeom prst="rect">
            <a:avLst/>
          </a:prstGeom>
        </p:spPr>
        <p:txBody>
          <a:bodyPr anchor="t" anchorCtr="0">
            <a:normAutofit/>
          </a:bodyPr>
          <a:lstStyle>
            <a:lvl1pPr algn="l">
              <a:defRPr/>
            </a:lvl1pPr>
          </a:lstStyle>
          <a:p>
            <a:pPr algn="l"/>
            <a:r>
              <a:rPr lang="en-US" sz="3600" b="0">
                <a:latin typeface="Gotham Black" panose="02000604030000020004" pitchFamily="2" charset="0"/>
                <a:cs typeface="Arial Black" panose="020B0604020202020204" pitchFamily="34" charset="0"/>
              </a:rPr>
              <a:t>Title: Gotham Black, 36pt</a:t>
            </a:r>
            <a:endParaRPr lang="en-US" sz="3600" b="1">
              <a:latin typeface="Gotham Black" panose="02000604030000020004" pitchFamily="2" charset="0"/>
              <a:cs typeface="Arial Black" panose="020B0604020202020204" pitchFamily="34" charset="0"/>
            </a:endParaRPr>
          </a:p>
        </p:txBody>
      </p:sp>
      <p:sp>
        <p:nvSpPr>
          <p:cNvPr id="8" name="Subtitle 2">
            <a:extLst>
              <a:ext uri="{FF2B5EF4-FFF2-40B4-BE49-F238E27FC236}">
                <a16:creationId xmlns:a16="http://schemas.microsoft.com/office/drawing/2014/main" id="{B2B782E6-2115-E84F-94C5-5F0F9DF1CE20}"/>
              </a:ext>
            </a:extLst>
          </p:cNvPr>
          <p:cNvSpPr>
            <a:spLocks noGrp="1"/>
          </p:cNvSpPr>
          <p:nvPr>
            <p:ph type="subTitle" idx="1" hasCustomPrompt="1"/>
          </p:nvPr>
        </p:nvSpPr>
        <p:spPr>
          <a:xfrm>
            <a:off x="1458275" y="4600050"/>
            <a:ext cx="6905011" cy="932688"/>
          </a:xfrm>
          <a:prstGeom prst="rect">
            <a:avLst/>
          </a:prstGeom>
        </p:spPr>
        <p:txBody>
          <a:bodyPr>
            <a:normAutofit/>
          </a:bodyPr>
          <a:lstStyle>
            <a:lvl1pPr marL="0" indent="0">
              <a:buNone/>
              <a:defRPr sz="2400"/>
            </a:lvl1pPr>
          </a:lstStyle>
          <a:p>
            <a:pPr algn="l"/>
            <a:r>
              <a:rPr lang="en-US">
                <a:solidFill>
                  <a:schemeClr val="tx2"/>
                </a:solidFill>
                <a:latin typeface="Gotham Light" panose="02000604030000020004" pitchFamily="2" charset="0"/>
                <a:cs typeface="Arial" panose="020B0604020202020204" pitchFamily="34" charset="0"/>
              </a:rPr>
              <a:t>Subhead: Gotham Light, 24pt</a:t>
            </a:r>
          </a:p>
        </p:txBody>
      </p:sp>
    </p:spTree>
    <p:extLst>
      <p:ext uri="{BB962C8B-B14F-4D97-AF65-F5344CB8AC3E}">
        <p14:creationId xmlns:p14="http://schemas.microsoft.com/office/powerpoint/2010/main" val="17762664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Title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1E5EB5-5F13-4041-94E3-B7D2387D93B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flipH="1">
            <a:off x="-1" y="0"/>
            <a:ext cx="12192000" cy="6858000"/>
          </a:xfrm>
          <a:prstGeom prst="rect">
            <a:avLst/>
          </a:prstGeom>
        </p:spPr>
      </p:pic>
      <p:sp>
        <p:nvSpPr>
          <p:cNvPr id="4" name="Rectangle 3">
            <a:extLst>
              <a:ext uri="{FF2B5EF4-FFF2-40B4-BE49-F238E27FC236}">
                <a16:creationId xmlns:a16="http://schemas.microsoft.com/office/drawing/2014/main" id="{76544BA1-C4D2-B242-91A4-61B0AC247ADE}"/>
              </a:ext>
            </a:extLst>
          </p:cNvPr>
          <p:cNvSpPr/>
          <p:nvPr userDrawn="1"/>
        </p:nvSpPr>
        <p:spPr>
          <a:xfrm>
            <a:off x="6182499" y="1240807"/>
            <a:ext cx="5744459" cy="5071347"/>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E88065DD-92AD-D442-B500-281EB1D6564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784954" y="4878573"/>
            <a:ext cx="1634217" cy="919247"/>
          </a:xfrm>
          <a:prstGeom prst="rect">
            <a:avLst/>
          </a:prstGeom>
        </p:spPr>
      </p:pic>
      <p:sp>
        <p:nvSpPr>
          <p:cNvPr id="9" name="Rectangle 8">
            <a:extLst>
              <a:ext uri="{FF2B5EF4-FFF2-40B4-BE49-F238E27FC236}">
                <a16:creationId xmlns:a16="http://schemas.microsoft.com/office/drawing/2014/main" id="{269C514F-32F6-E84C-8DA0-1C218A4A7831}"/>
              </a:ext>
            </a:extLst>
          </p:cNvPr>
          <p:cNvSpPr/>
          <p:nvPr userDrawn="1"/>
        </p:nvSpPr>
        <p:spPr>
          <a:xfrm>
            <a:off x="6458181" y="1556951"/>
            <a:ext cx="5182027" cy="448037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F5C601B-2DD1-9949-B00E-2E6A71F06B5B}"/>
              </a:ext>
            </a:extLst>
          </p:cNvPr>
          <p:cNvSpPr>
            <a:spLocks noGrp="1"/>
          </p:cNvSpPr>
          <p:nvPr>
            <p:ph type="title" hasCustomPrompt="1"/>
          </p:nvPr>
        </p:nvSpPr>
        <p:spPr>
          <a:xfrm>
            <a:off x="6757926" y="2052387"/>
            <a:ext cx="4354287" cy="2138589"/>
          </a:xfrm>
          <a:prstGeom prst="rect">
            <a:avLst/>
          </a:prstGeom>
        </p:spPr>
        <p:txBody>
          <a:bodyPr/>
          <a:lstStyle>
            <a:lvl1pPr>
              <a:defRPr sz="4400" b="0" i="0">
                <a:latin typeface="Gotham Light" panose="02000604030000020004" pitchFamily="2" charset="0"/>
              </a:defRPr>
            </a:lvl1pPr>
          </a:lstStyle>
          <a:p>
            <a:r>
              <a:rPr lang="en-US"/>
              <a:t>Title slide: Gotham Light, 44pt, black</a:t>
            </a:r>
          </a:p>
        </p:txBody>
      </p:sp>
    </p:spTree>
    <p:extLst>
      <p:ext uri="{BB962C8B-B14F-4D97-AF65-F5344CB8AC3E}">
        <p14:creationId xmlns:p14="http://schemas.microsoft.com/office/powerpoint/2010/main" val="14061174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itle slide no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544BA1-C4D2-B242-91A4-61B0AC247ADE}"/>
              </a:ext>
            </a:extLst>
          </p:cNvPr>
          <p:cNvSpPr/>
          <p:nvPr userDrawn="1"/>
        </p:nvSpPr>
        <p:spPr>
          <a:xfrm>
            <a:off x="6182499" y="1240807"/>
            <a:ext cx="5744459" cy="5071347"/>
          </a:xfrm>
          <a:prstGeom prst="rect">
            <a:avLst/>
          </a:prstGeom>
          <a:solidFill>
            <a:schemeClr val="bg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E88065DD-92AD-D442-B500-281EB1D656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84954" y="4878573"/>
            <a:ext cx="1634217" cy="919247"/>
          </a:xfrm>
          <a:prstGeom prst="rect">
            <a:avLst/>
          </a:prstGeom>
        </p:spPr>
      </p:pic>
      <p:sp>
        <p:nvSpPr>
          <p:cNvPr id="9" name="Rectangle 8">
            <a:extLst>
              <a:ext uri="{FF2B5EF4-FFF2-40B4-BE49-F238E27FC236}">
                <a16:creationId xmlns:a16="http://schemas.microsoft.com/office/drawing/2014/main" id="{269C514F-32F6-E84C-8DA0-1C218A4A7831}"/>
              </a:ext>
            </a:extLst>
          </p:cNvPr>
          <p:cNvSpPr/>
          <p:nvPr userDrawn="1"/>
        </p:nvSpPr>
        <p:spPr>
          <a:xfrm>
            <a:off x="6458181" y="1556951"/>
            <a:ext cx="5182027" cy="448037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F5C601B-2DD1-9949-B00E-2E6A71F06B5B}"/>
              </a:ext>
            </a:extLst>
          </p:cNvPr>
          <p:cNvSpPr>
            <a:spLocks noGrp="1"/>
          </p:cNvSpPr>
          <p:nvPr>
            <p:ph type="title" hasCustomPrompt="1"/>
          </p:nvPr>
        </p:nvSpPr>
        <p:spPr>
          <a:xfrm>
            <a:off x="6757926" y="2052387"/>
            <a:ext cx="4354287" cy="2138589"/>
          </a:xfrm>
          <a:prstGeom prst="rect">
            <a:avLst/>
          </a:prstGeom>
        </p:spPr>
        <p:txBody>
          <a:bodyPr/>
          <a:lstStyle>
            <a:lvl1pPr>
              <a:defRPr sz="4400" b="0" i="0">
                <a:latin typeface="Gotham Light" panose="02000604030000020004" pitchFamily="2" charset="0"/>
              </a:defRPr>
            </a:lvl1pPr>
          </a:lstStyle>
          <a:p>
            <a:r>
              <a:rPr lang="en-US"/>
              <a:t>Title slide: Gotham Light, 44pt, black</a:t>
            </a:r>
          </a:p>
        </p:txBody>
      </p:sp>
      <p:sp>
        <p:nvSpPr>
          <p:cNvPr id="7" name="Picture Placeholder 6">
            <a:extLst>
              <a:ext uri="{FF2B5EF4-FFF2-40B4-BE49-F238E27FC236}">
                <a16:creationId xmlns:a16="http://schemas.microsoft.com/office/drawing/2014/main" id="{516B66F0-93FB-B14B-85E6-948AE4281CBD}"/>
              </a:ext>
            </a:extLst>
          </p:cNvPr>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41073931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Title Slide photo">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17796E-5115-0B4D-8A00-A7298AA14E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3121501" y="0"/>
            <a:ext cx="9070499" cy="6858000"/>
          </a:xfrm>
          <a:prstGeom prst="rect">
            <a:avLst/>
          </a:prstGeom>
        </p:spPr>
      </p:pic>
      <p:sp>
        <p:nvSpPr>
          <p:cNvPr id="2" name="Rectangle 1">
            <a:extLst>
              <a:ext uri="{FF2B5EF4-FFF2-40B4-BE49-F238E27FC236}">
                <a16:creationId xmlns:a16="http://schemas.microsoft.com/office/drawing/2014/main" id="{00093BFD-F1EF-C946-AD59-F8447EEA268D}"/>
              </a:ext>
            </a:extLst>
          </p:cNvPr>
          <p:cNvSpPr/>
          <p:nvPr userDrawn="1"/>
        </p:nvSpPr>
        <p:spPr>
          <a:xfrm>
            <a:off x="656365" y="3429001"/>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1791021C-0559-7B48-897D-96DC0905406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96003" y="1985551"/>
            <a:ext cx="2272899" cy="1278504"/>
          </a:xfrm>
          <a:prstGeom prst="rect">
            <a:avLst/>
          </a:prstGeom>
        </p:spPr>
      </p:pic>
      <p:sp>
        <p:nvSpPr>
          <p:cNvPr id="5" name="Rectangle 4">
            <a:extLst>
              <a:ext uri="{FF2B5EF4-FFF2-40B4-BE49-F238E27FC236}">
                <a16:creationId xmlns:a16="http://schemas.microsoft.com/office/drawing/2014/main" id="{D750A66B-4183-BF4C-A6FD-7B4ACC668106}"/>
              </a:ext>
            </a:extLst>
          </p:cNvPr>
          <p:cNvSpPr/>
          <p:nvPr userDrawn="1"/>
        </p:nvSpPr>
        <p:spPr>
          <a:xfrm>
            <a:off x="7122158" y="4237029"/>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4E61D156-2B42-4145-8321-D214F3773557}"/>
              </a:ext>
            </a:extLst>
          </p:cNvPr>
          <p:cNvSpPr/>
          <p:nvPr userDrawn="1"/>
        </p:nvSpPr>
        <p:spPr>
          <a:xfrm>
            <a:off x="907193" y="3664915"/>
            <a:ext cx="7456095" cy="185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a:extLst>
              <a:ext uri="{FF2B5EF4-FFF2-40B4-BE49-F238E27FC236}">
                <a16:creationId xmlns:a16="http://schemas.microsoft.com/office/drawing/2014/main" id="{A5921768-7AB2-4348-AE7D-83EEAD1A3E5A}"/>
              </a:ext>
            </a:extLst>
          </p:cNvPr>
          <p:cNvSpPr>
            <a:spLocks noGrp="1"/>
          </p:cNvSpPr>
          <p:nvPr>
            <p:ph type="ctrTitle" hasCustomPrompt="1"/>
          </p:nvPr>
        </p:nvSpPr>
        <p:spPr>
          <a:xfrm>
            <a:off x="1458276" y="3976235"/>
            <a:ext cx="6905011" cy="595768"/>
          </a:xfrm>
          <a:prstGeom prst="rect">
            <a:avLst/>
          </a:prstGeom>
        </p:spPr>
        <p:txBody>
          <a:bodyPr anchor="t" anchorCtr="0">
            <a:normAutofit/>
          </a:bodyPr>
          <a:lstStyle>
            <a:lvl1pPr algn="l">
              <a:defRPr b="0" i="0" u="none">
                <a:latin typeface="Gotham Black" panose="02000604030000020004" pitchFamily="2" charset="0"/>
              </a:defRPr>
            </a:lvl1pPr>
          </a:lstStyle>
          <a:p>
            <a:pPr algn="l"/>
            <a:r>
              <a:rPr lang="en-US" sz="3600" b="0">
                <a:latin typeface="Gotham Black" panose="02000604030000020004" pitchFamily="2" charset="0"/>
                <a:cs typeface="Arial Black" panose="020B0604020202020204" pitchFamily="34" charset="0"/>
              </a:rPr>
              <a:t>Title: Gotham Black, 36pt</a:t>
            </a:r>
            <a:endParaRPr lang="en-US" sz="3600" b="1">
              <a:latin typeface="Gotham Black" panose="02000604030000020004" pitchFamily="2" charset="0"/>
              <a:cs typeface="Arial Black" panose="020B0604020202020204" pitchFamily="34" charset="0"/>
            </a:endParaRPr>
          </a:p>
        </p:txBody>
      </p:sp>
      <p:sp>
        <p:nvSpPr>
          <p:cNvPr id="8" name="Subtitle 2">
            <a:extLst>
              <a:ext uri="{FF2B5EF4-FFF2-40B4-BE49-F238E27FC236}">
                <a16:creationId xmlns:a16="http://schemas.microsoft.com/office/drawing/2014/main" id="{B2B782E6-2115-E84F-94C5-5F0F9DF1CE20}"/>
              </a:ext>
            </a:extLst>
          </p:cNvPr>
          <p:cNvSpPr>
            <a:spLocks noGrp="1"/>
          </p:cNvSpPr>
          <p:nvPr>
            <p:ph type="subTitle" idx="1" hasCustomPrompt="1"/>
          </p:nvPr>
        </p:nvSpPr>
        <p:spPr>
          <a:xfrm>
            <a:off x="1458276" y="4600051"/>
            <a:ext cx="6905011" cy="932688"/>
          </a:xfrm>
          <a:prstGeom prst="rect">
            <a:avLst/>
          </a:prstGeom>
        </p:spPr>
        <p:txBody>
          <a:bodyPr>
            <a:normAutofit/>
          </a:bodyPr>
          <a:lstStyle>
            <a:lvl1pPr marL="0" indent="0">
              <a:buNone/>
              <a:defRPr sz="2400"/>
            </a:lvl1pPr>
          </a:lstStyle>
          <a:p>
            <a:pPr algn="l"/>
            <a:r>
              <a:rPr lang="en-US">
                <a:solidFill>
                  <a:schemeClr val="tx2"/>
                </a:solidFill>
                <a:latin typeface="Gotham Light" panose="02000604030000020004" pitchFamily="2" charset="0"/>
                <a:cs typeface="Arial" panose="020B0604020202020204" pitchFamily="34" charset="0"/>
              </a:rPr>
              <a:t>Subhead: Gotham Light, 24pt</a:t>
            </a:r>
          </a:p>
        </p:txBody>
      </p:sp>
    </p:spTree>
    <p:extLst>
      <p:ext uri="{BB962C8B-B14F-4D97-AF65-F5344CB8AC3E}">
        <p14:creationId xmlns:p14="http://schemas.microsoft.com/office/powerpoint/2010/main" val="41668088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Title slide no phot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093BFD-F1EF-C946-AD59-F8447EEA268D}"/>
              </a:ext>
            </a:extLst>
          </p:cNvPr>
          <p:cNvSpPr/>
          <p:nvPr userDrawn="1"/>
        </p:nvSpPr>
        <p:spPr>
          <a:xfrm>
            <a:off x="656365" y="3429001"/>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1791021C-0559-7B48-897D-96DC090540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96003" y="1985551"/>
            <a:ext cx="2272899" cy="1278504"/>
          </a:xfrm>
          <a:prstGeom prst="rect">
            <a:avLst/>
          </a:prstGeom>
        </p:spPr>
      </p:pic>
      <p:sp>
        <p:nvSpPr>
          <p:cNvPr id="5" name="Rectangle 4">
            <a:extLst>
              <a:ext uri="{FF2B5EF4-FFF2-40B4-BE49-F238E27FC236}">
                <a16:creationId xmlns:a16="http://schemas.microsoft.com/office/drawing/2014/main" id="{D750A66B-4183-BF4C-A6FD-7B4ACC668106}"/>
              </a:ext>
            </a:extLst>
          </p:cNvPr>
          <p:cNvSpPr/>
          <p:nvPr userDrawn="1"/>
        </p:nvSpPr>
        <p:spPr>
          <a:xfrm>
            <a:off x="7122158" y="4237029"/>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4E61D156-2B42-4145-8321-D214F3773557}"/>
              </a:ext>
            </a:extLst>
          </p:cNvPr>
          <p:cNvSpPr/>
          <p:nvPr userDrawn="1"/>
        </p:nvSpPr>
        <p:spPr>
          <a:xfrm>
            <a:off x="907193" y="3664915"/>
            <a:ext cx="7456095" cy="185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icture Placeholder 9">
            <a:extLst>
              <a:ext uri="{FF2B5EF4-FFF2-40B4-BE49-F238E27FC236}">
                <a16:creationId xmlns:a16="http://schemas.microsoft.com/office/drawing/2014/main" id="{099F2388-FDF1-7E47-ABDC-55C14D21DACC}"/>
              </a:ext>
            </a:extLst>
          </p:cNvPr>
          <p:cNvSpPr>
            <a:spLocks noGrp="1"/>
          </p:cNvSpPr>
          <p:nvPr>
            <p:ph type="pic" sz="quarter" idx="10"/>
          </p:nvPr>
        </p:nvSpPr>
        <p:spPr>
          <a:xfrm>
            <a:off x="3121026" y="2"/>
            <a:ext cx="9070975" cy="6857999"/>
          </a:xfrm>
          <a:prstGeom prst="rect">
            <a:avLst/>
          </a:prstGeom>
        </p:spPr>
        <p:txBody>
          <a:bodyPr/>
          <a:lstStyle/>
          <a:p>
            <a:endParaRPr lang="en-US"/>
          </a:p>
        </p:txBody>
      </p:sp>
      <p:sp>
        <p:nvSpPr>
          <p:cNvPr id="7" name="Title 1">
            <a:extLst>
              <a:ext uri="{FF2B5EF4-FFF2-40B4-BE49-F238E27FC236}">
                <a16:creationId xmlns:a16="http://schemas.microsoft.com/office/drawing/2014/main" id="{A5921768-7AB2-4348-AE7D-83EEAD1A3E5A}"/>
              </a:ext>
            </a:extLst>
          </p:cNvPr>
          <p:cNvSpPr>
            <a:spLocks noGrp="1"/>
          </p:cNvSpPr>
          <p:nvPr>
            <p:ph type="ctrTitle" hasCustomPrompt="1"/>
          </p:nvPr>
        </p:nvSpPr>
        <p:spPr>
          <a:xfrm>
            <a:off x="1458276" y="3976235"/>
            <a:ext cx="6905011" cy="595768"/>
          </a:xfrm>
          <a:prstGeom prst="rect">
            <a:avLst/>
          </a:prstGeom>
        </p:spPr>
        <p:txBody>
          <a:bodyPr anchor="t" anchorCtr="0">
            <a:normAutofit/>
          </a:bodyPr>
          <a:lstStyle>
            <a:lvl1pPr algn="l">
              <a:defRPr/>
            </a:lvl1pPr>
          </a:lstStyle>
          <a:p>
            <a:pPr algn="l"/>
            <a:r>
              <a:rPr lang="en-US" sz="3600" b="0">
                <a:latin typeface="Gotham Black" panose="02000604030000020004" pitchFamily="2" charset="0"/>
                <a:cs typeface="Arial Black" panose="020B0604020202020204" pitchFamily="34" charset="0"/>
              </a:rPr>
              <a:t>Title: Gotham Black, 36pt</a:t>
            </a:r>
            <a:endParaRPr lang="en-US" sz="3600" b="1">
              <a:latin typeface="Gotham Black" panose="02000604030000020004" pitchFamily="2" charset="0"/>
              <a:cs typeface="Arial Black" panose="020B0604020202020204" pitchFamily="34" charset="0"/>
            </a:endParaRPr>
          </a:p>
        </p:txBody>
      </p:sp>
      <p:sp>
        <p:nvSpPr>
          <p:cNvPr id="8" name="Subtitle 2">
            <a:extLst>
              <a:ext uri="{FF2B5EF4-FFF2-40B4-BE49-F238E27FC236}">
                <a16:creationId xmlns:a16="http://schemas.microsoft.com/office/drawing/2014/main" id="{B2B782E6-2115-E84F-94C5-5F0F9DF1CE20}"/>
              </a:ext>
            </a:extLst>
          </p:cNvPr>
          <p:cNvSpPr>
            <a:spLocks noGrp="1"/>
          </p:cNvSpPr>
          <p:nvPr>
            <p:ph type="subTitle" idx="1" hasCustomPrompt="1"/>
          </p:nvPr>
        </p:nvSpPr>
        <p:spPr>
          <a:xfrm>
            <a:off x="1458276" y="4600051"/>
            <a:ext cx="6905011" cy="932688"/>
          </a:xfrm>
          <a:prstGeom prst="rect">
            <a:avLst/>
          </a:prstGeom>
        </p:spPr>
        <p:txBody>
          <a:bodyPr>
            <a:normAutofit/>
          </a:bodyPr>
          <a:lstStyle>
            <a:lvl1pPr marL="0" indent="0">
              <a:buNone/>
              <a:defRPr sz="2400"/>
            </a:lvl1pPr>
          </a:lstStyle>
          <a:p>
            <a:pPr algn="l"/>
            <a:r>
              <a:rPr lang="en-US">
                <a:solidFill>
                  <a:schemeClr val="tx2"/>
                </a:solidFill>
                <a:latin typeface="Gotham Light" panose="02000604030000020004" pitchFamily="2" charset="0"/>
                <a:cs typeface="Arial" panose="020B0604020202020204" pitchFamily="34" charset="0"/>
              </a:rPr>
              <a:t>Subhead: Gotham Light, 24pt</a:t>
            </a:r>
          </a:p>
        </p:txBody>
      </p:sp>
    </p:spTree>
    <p:extLst>
      <p:ext uri="{BB962C8B-B14F-4D97-AF65-F5344CB8AC3E}">
        <p14:creationId xmlns:p14="http://schemas.microsoft.com/office/powerpoint/2010/main" val="1600553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Slide with photo">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E926AB-FB7C-634D-85BE-8DDB1968207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2" y="1284735"/>
            <a:ext cx="12191999" cy="2818783"/>
          </a:xfrm>
          <a:prstGeom prst="rect">
            <a:avLst/>
          </a:prstGeom>
        </p:spPr>
      </p:pic>
      <p:sp>
        <p:nvSpPr>
          <p:cNvPr id="8" name="Rectangle 7">
            <a:extLst>
              <a:ext uri="{FF2B5EF4-FFF2-40B4-BE49-F238E27FC236}">
                <a16:creationId xmlns:a16="http://schemas.microsoft.com/office/drawing/2014/main" id="{DFD60BED-4EA8-B249-91A8-28E4AC435B59}"/>
              </a:ext>
            </a:extLst>
          </p:cNvPr>
          <p:cNvSpPr/>
          <p:nvPr userDrawn="1"/>
        </p:nvSpPr>
        <p:spPr>
          <a:xfrm>
            <a:off x="1171074" y="2"/>
            <a:ext cx="3781927" cy="4103516"/>
          </a:xfrm>
          <a:prstGeom prst="rect">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E327AA5B-803F-2644-A91B-5B91F500C3C3}"/>
              </a:ext>
            </a:extLst>
          </p:cNvPr>
          <p:cNvSpPr/>
          <p:nvPr userDrawn="1"/>
        </p:nvSpPr>
        <p:spPr>
          <a:xfrm>
            <a:off x="1171074" y="1"/>
            <a:ext cx="3781927" cy="12756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6257542-D17D-6D41-A5C8-76116F30F557}"/>
              </a:ext>
            </a:extLst>
          </p:cNvPr>
          <p:cNvSpPr>
            <a:spLocks noGrp="1"/>
          </p:cNvSpPr>
          <p:nvPr>
            <p:ph type="body" sz="quarter" idx="10" hasCustomPrompt="1"/>
          </p:nvPr>
        </p:nvSpPr>
        <p:spPr>
          <a:xfrm>
            <a:off x="1371600" y="1284288"/>
            <a:ext cx="3352800" cy="2460763"/>
          </a:xfrm>
          <a:prstGeom prst="rect">
            <a:avLst/>
          </a:prstGeom>
        </p:spPr>
        <p:txBody>
          <a:bodyPr anchor="b" anchorCtr="0"/>
          <a:lstStyle>
            <a:lvl1pPr marL="0" indent="0">
              <a:buNone/>
              <a:defRPr sz="4000" b="0" i="0">
                <a:solidFill>
                  <a:schemeClr val="bg1"/>
                </a:solidFill>
                <a:latin typeface="Gotham Black" panose="02000604030000020004" pitchFamily="2"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Gotham Black, 40pt, white</a:t>
            </a:r>
          </a:p>
        </p:txBody>
      </p:sp>
      <p:sp>
        <p:nvSpPr>
          <p:cNvPr id="4" name="Title 1">
            <a:extLst>
              <a:ext uri="{FF2B5EF4-FFF2-40B4-BE49-F238E27FC236}">
                <a16:creationId xmlns:a16="http://schemas.microsoft.com/office/drawing/2014/main" id="{B75AAD42-AA9E-1444-A340-992EDDA5B915}"/>
              </a:ext>
            </a:extLst>
          </p:cNvPr>
          <p:cNvSpPr>
            <a:spLocks noGrp="1"/>
          </p:cNvSpPr>
          <p:nvPr>
            <p:ph type="title" hasCustomPrompt="1"/>
          </p:nvPr>
        </p:nvSpPr>
        <p:spPr>
          <a:xfrm>
            <a:off x="1371600" y="4351209"/>
            <a:ext cx="10580915" cy="430887"/>
          </a:xfrm>
          <a:prstGeom prst="rect">
            <a:avLst/>
          </a:prstGeom>
        </p:spPr>
        <p:txBody>
          <a:bodyPr wrap="square" lIns="0" tIns="0" rIns="0" bIns="0" anchor="t" anchorCtr="0">
            <a:spAutoFit/>
          </a:bodyPr>
          <a:lstStyle/>
          <a:p>
            <a:pPr>
              <a:lnSpc>
                <a:spcPct val="100000"/>
              </a:lnSpc>
            </a:pPr>
            <a:r>
              <a:rPr lang="en-US" sz="2800">
                <a:latin typeface="Gotham Light" panose="02000604030000020004" pitchFamily="2" charset="0"/>
                <a:cs typeface="Arial" panose="020B0604020202020204" pitchFamily="34" charset="0"/>
              </a:rPr>
              <a:t>Gotham Light, 28pt, </a:t>
            </a:r>
          </a:p>
        </p:txBody>
      </p:sp>
      <p:pic>
        <p:nvPicPr>
          <p:cNvPr id="9" name="Picture 8">
            <a:extLst>
              <a:ext uri="{FF2B5EF4-FFF2-40B4-BE49-F238E27FC236}">
                <a16:creationId xmlns:a16="http://schemas.microsoft.com/office/drawing/2014/main" id="{0BDC47C5-CF87-154C-A6A9-7AB80986FA9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1039" t="19596" r="12632" b="19186"/>
          <a:stretch/>
        </p:blipFill>
        <p:spPr>
          <a:xfrm>
            <a:off x="297231" y="6138115"/>
            <a:ext cx="1011683" cy="456419"/>
          </a:xfrm>
          <a:prstGeom prst="rect">
            <a:avLst/>
          </a:prstGeom>
        </p:spPr>
      </p:pic>
    </p:spTree>
    <p:extLst>
      <p:ext uri="{BB962C8B-B14F-4D97-AF65-F5344CB8AC3E}">
        <p14:creationId xmlns:p14="http://schemas.microsoft.com/office/powerpoint/2010/main" val="1103975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7_Slide with no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0D90BBE-A70B-444E-8C1F-A28B2A3CA866}"/>
              </a:ext>
            </a:extLst>
          </p:cNvPr>
          <p:cNvSpPr>
            <a:spLocks noGrp="1"/>
          </p:cNvSpPr>
          <p:nvPr>
            <p:ph type="pic" sz="quarter" idx="11"/>
          </p:nvPr>
        </p:nvSpPr>
        <p:spPr>
          <a:xfrm>
            <a:off x="0" y="1276349"/>
            <a:ext cx="12192000" cy="2827339"/>
          </a:xfrm>
          <a:prstGeom prst="rect">
            <a:avLst/>
          </a:prstGeom>
        </p:spPr>
        <p:txBody>
          <a:bodyPr/>
          <a:lstStyle/>
          <a:p>
            <a:endParaRPr lang="en-US"/>
          </a:p>
        </p:txBody>
      </p:sp>
      <p:sp>
        <p:nvSpPr>
          <p:cNvPr id="8" name="Rectangle 7">
            <a:extLst>
              <a:ext uri="{FF2B5EF4-FFF2-40B4-BE49-F238E27FC236}">
                <a16:creationId xmlns:a16="http://schemas.microsoft.com/office/drawing/2014/main" id="{DFD60BED-4EA8-B249-91A8-28E4AC435B59}"/>
              </a:ext>
            </a:extLst>
          </p:cNvPr>
          <p:cNvSpPr/>
          <p:nvPr userDrawn="1"/>
        </p:nvSpPr>
        <p:spPr>
          <a:xfrm>
            <a:off x="1171074" y="2"/>
            <a:ext cx="3781927" cy="4103516"/>
          </a:xfrm>
          <a:prstGeom prst="rect">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E327AA5B-803F-2644-A91B-5B91F500C3C3}"/>
              </a:ext>
            </a:extLst>
          </p:cNvPr>
          <p:cNvSpPr/>
          <p:nvPr userDrawn="1"/>
        </p:nvSpPr>
        <p:spPr>
          <a:xfrm>
            <a:off x="1171074" y="1"/>
            <a:ext cx="3781927" cy="12756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ext Placeholder 11">
            <a:extLst>
              <a:ext uri="{FF2B5EF4-FFF2-40B4-BE49-F238E27FC236}">
                <a16:creationId xmlns:a16="http://schemas.microsoft.com/office/drawing/2014/main" id="{76257542-D17D-6D41-A5C8-76116F30F557}"/>
              </a:ext>
            </a:extLst>
          </p:cNvPr>
          <p:cNvSpPr>
            <a:spLocks noGrp="1"/>
          </p:cNvSpPr>
          <p:nvPr>
            <p:ph type="body" sz="quarter" idx="10" hasCustomPrompt="1"/>
          </p:nvPr>
        </p:nvSpPr>
        <p:spPr>
          <a:xfrm>
            <a:off x="1371600" y="1284288"/>
            <a:ext cx="3352800" cy="2460763"/>
          </a:xfrm>
          <a:prstGeom prst="rect">
            <a:avLst/>
          </a:prstGeom>
        </p:spPr>
        <p:txBody>
          <a:bodyPr anchor="b" anchorCtr="0"/>
          <a:lstStyle>
            <a:lvl1pPr marL="0" indent="0">
              <a:buNone/>
              <a:defRPr sz="4000" b="0" i="0">
                <a:solidFill>
                  <a:schemeClr val="bg1"/>
                </a:solidFill>
                <a:latin typeface="Gotham Black" panose="02000604030000020004" pitchFamily="2" charset="0"/>
              </a:defRPr>
            </a:lvl1pPr>
            <a:lvl2pPr marL="457189" indent="0">
              <a:buNone/>
              <a:defRPr/>
            </a:lvl2pPr>
            <a:lvl3pPr marL="914377" indent="0">
              <a:buNone/>
              <a:defRPr/>
            </a:lvl3pPr>
            <a:lvl4pPr marL="1371566" indent="0">
              <a:buNone/>
              <a:defRPr/>
            </a:lvl4pPr>
            <a:lvl5pPr marL="1828754" indent="0">
              <a:buNone/>
              <a:defRPr/>
            </a:lvl5pPr>
          </a:lstStyle>
          <a:p>
            <a:pPr lvl="0"/>
            <a:r>
              <a:rPr lang="en-US"/>
              <a:t>Gotham Black, 40pt, white</a:t>
            </a:r>
          </a:p>
        </p:txBody>
      </p:sp>
      <p:sp>
        <p:nvSpPr>
          <p:cNvPr id="4" name="Title 1">
            <a:extLst>
              <a:ext uri="{FF2B5EF4-FFF2-40B4-BE49-F238E27FC236}">
                <a16:creationId xmlns:a16="http://schemas.microsoft.com/office/drawing/2014/main" id="{B75AAD42-AA9E-1444-A340-992EDDA5B915}"/>
              </a:ext>
            </a:extLst>
          </p:cNvPr>
          <p:cNvSpPr>
            <a:spLocks noGrp="1"/>
          </p:cNvSpPr>
          <p:nvPr>
            <p:ph type="title" hasCustomPrompt="1"/>
          </p:nvPr>
        </p:nvSpPr>
        <p:spPr>
          <a:xfrm>
            <a:off x="1371600" y="4351209"/>
            <a:ext cx="10580915" cy="430887"/>
          </a:xfrm>
          <a:prstGeom prst="rect">
            <a:avLst/>
          </a:prstGeom>
        </p:spPr>
        <p:txBody>
          <a:bodyPr wrap="square" lIns="0" tIns="0" rIns="0" bIns="0" anchor="t" anchorCtr="0">
            <a:spAutoFit/>
          </a:bodyPr>
          <a:lstStyle/>
          <a:p>
            <a:pPr>
              <a:lnSpc>
                <a:spcPct val="100000"/>
              </a:lnSpc>
            </a:pPr>
            <a:r>
              <a:rPr lang="en-US" sz="2800">
                <a:latin typeface="Gotham Light" panose="02000604030000020004" pitchFamily="2" charset="0"/>
                <a:cs typeface="Arial" panose="020B0604020202020204" pitchFamily="34" charset="0"/>
              </a:rPr>
              <a:t>Gotham Light, 28pt, </a:t>
            </a:r>
          </a:p>
        </p:txBody>
      </p:sp>
      <p:pic>
        <p:nvPicPr>
          <p:cNvPr id="7" name="Picture 6">
            <a:extLst>
              <a:ext uri="{FF2B5EF4-FFF2-40B4-BE49-F238E27FC236}">
                <a16:creationId xmlns:a16="http://schemas.microsoft.com/office/drawing/2014/main" id="{ADB02962-3E26-5941-AF2F-E1EE1E7C125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39" t="19596" r="12632" b="19186"/>
          <a:stretch/>
        </p:blipFill>
        <p:spPr>
          <a:xfrm>
            <a:off x="297231" y="6138115"/>
            <a:ext cx="1011683" cy="456419"/>
          </a:xfrm>
          <a:prstGeom prst="rect">
            <a:avLst/>
          </a:prstGeom>
        </p:spPr>
      </p:pic>
    </p:spTree>
    <p:extLst>
      <p:ext uri="{BB962C8B-B14F-4D97-AF65-F5344CB8AC3E}">
        <p14:creationId xmlns:p14="http://schemas.microsoft.com/office/powerpoint/2010/main" val="34955745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_Text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B287C-0AB5-704A-96CE-22FE72CDF692}"/>
              </a:ext>
            </a:extLst>
          </p:cNvPr>
          <p:cNvSpPr>
            <a:spLocks noGrp="1"/>
          </p:cNvSpPr>
          <p:nvPr>
            <p:ph type="title" hasCustomPrompt="1"/>
          </p:nvPr>
        </p:nvSpPr>
        <p:spPr>
          <a:xfrm>
            <a:off x="768628" y="857505"/>
            <a:ext cx="10667721" cy="549275"/>
          </a:xfrm>
          <a:prstGeom prst="rect">
            <a:avLst/>
          </a:prstGeom>
        </p:spPr>
        <p:txBody>
          <a:bodyPr/>
          <a:lstStyle>
            <a:lvl1pPr>
              <a:defRPr b="1" i="0">
                <a:latin typeface="Gotham" panose="02000604030000020004" pitchFamily="2" charset="0"/>
              </a:defRPr>
            </a:lvl1pPr>
          </a:lstStyle>
          <a:p>
            <a:r>
              <a:rPr lang="en-US"/>
              <a:t>Title: Gotham Bold, 44pt, black</a:t>
            </a:r>
          </a:p>
        </p:txBody>
      </p:sp>
      <p:sp>
        <p:nvSpPr>
          <p:cNvPr id="8" name="Content Placeholder 7">
            <a:extLst>
              <a:ext uri="{FF2B5EF4-FFF2-40B4-BE49-F238E27FC236}">
                <a16:creationId xmlns:a16="http://schemas.microsoft.com/office/drawing/2014/main" id="{69E6760C-926E-2D42-B456-039B7BDDC0AC}"/>
              </a:ext>
            </a:extLst>
          </p:cNvPr>
          <p:cNvSpPr>
            <a:spLocks noGrp="1"/>
          </p:cNvSpPr>
          <p:nvPr>
            <p:ph sz="quarter" idx="10" hasCustomPrompt="1"/>
          </p:nvPr>
        </p:nvSpPr>
        <p:spPr>
          <a:xfrm>
            <a:off x="768627" y="1406781"/>
            <a:ext cx="10654747" cy="549275"/>
          </a:xfrm>
          <a:prstGeom prst="rect">
            <a:avLst/>
          </a:prstGeom>
        </p:spPr>
        <p:txBody>
          <a:bodyPr/>
          <a:lstStyle>
            <a:lvl1pPr marL="0" indent="0">
              <a:buNone/>
              <a:defRPr>
                <a:solidFill>
                  <a:schemeClr val="accent1"/>
                </a:solidFill>
              </a:defRPr>
            </a:lvl1pPr>
          </a:lstStyle>
          <a:p>
            <a:pPr lvl="0"/>
            <a:r>
              <a:rPr lang="en-US"/>
              <a:t>Subhead: Gotham Book, 28pt, pink</a:t>
            </a:r>
          </a:p>
        </p:txBody>
      </p:sp>
      <p:sp>
        <p:nvSpPr>
          <p:cNvPr id="10" name="Rectangle 9">
            <a:extLst>
              <a:ext uri="{FF2B5EF4-FFF2-40B4-BE49-F238E27FC236}">
                <a16:creationId xmlns:a16="http://schemas.microsoft.com/office/drawing/2014/main" id="{8CBC564F-DC98-CF43-9F30-D1DE62444A37}"/>
              </a:ext>
            </a:extLst>
          </p:cNvPr>
          <p:cNvSpPr/>
          <p:nvPr userDrawn="1"/>
        </p:nvSpPr>
        <p:spPr>
          <a:xfrm rot="16200000">
            <a:off x="1499284" y="-121224"/>
            <a:ext cx="143749" cy="1512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13">
            <a:extLst>
              <a:ext uri="{FF2B5EF4-FFF2-40B4-BE49-F238E27FC236}">
                <a16:creationId xmlns:a16="http://schemas.microsoft.com/office/drawing/2014/main" id="{74FD025A-5D35-5A48-9972-7AEB589BF7E6}"/>
              </a:ext>
            </a:extLst>
          </p:cNvPr>
          <p:cNvSpPr>
            <a:spLocks noGrp="1"/>
          </p:cNvSpPr>
          <p:nvPr>
            <p:ph sz="quarter" idx="11" hasCustomPrompt="1"/>
          </p:nvPr>
        </p:nvSpPr>
        <p:spPr>
          <a:xfrm>
            <a:off x="768628" y="2027447"/>
            <a:ext cx="10667723" cy="1929191"/>
          </a:xfrm>
          <a:prstGeom prst="rect">
            <a:avLst/>
          </a:prstGeom>
        </p:spPr>
        <p:txBody>
          <a:bodyPr/>
          <a:lstStyle>
            <a:lvl1pPr marL="0" indent="0">
              <a:buNone/>
              <a:defRPr sz="1800" b="0" i="0">
                <a:latin typeface="Gotham Book" panose="02000604040000020004" pitchFamily="2" charset="0"/>
              </a:defRPr>
            </a:lvl1pPr>
          </a:lstStyle>
          <a:p>
            <a:pPr lvl="0"/>
            <a:r>
              <a:rPr lang="en-US"/>
              <a:t>Text: Gotham Book, 18pt, black, 12 point space after hard return.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6" name="Content Placeholder 15">
            <a:extLst>
              <a:ext uri="{FF2B5EF4-FFF2-40B4-BE49-F238E27FC236}">
                <a16:creationId xmlns:a16="http://schemas.microsoft.com/office/drawing/2014/main" id="{E775E5BE-D1D7-A247-A633-EDFA48DC00D5}"/>
              </a:ext>
            </a:extLst>
          </p:cNvPr>
          <p:cNvSpPr>
            <a:spLocks noGrp="1"/>
          </p:cNvSpPr>
          <p:nvPr>
            <p:ph sz="quarter" idx="12" hasCustomPrompt="1"/>
          </p:nvPr>
        </p:nvSpPr>
        <p:spPr>
          <a:xfrm>
            <a:off x="768351" y="4037968"/>
            <a:ext cx="10668000" cy="2179411"/>
          </a:xfrm>
          <a:prstGeom prst="rect">
            <a:avLst/>
          </a:prstGeom>
        </p:spPr>
        <p:txBody>
          <a:bodyPr/>
          <a:lstStyle>
            <a:lvl1pPr marL="304792" indent="-304792" fontAlgn="base">
              <a:spcAft>
                <a:spcPts val="800"/>
              </a:spcAft>
              <a:buClr>
                <a:schemeClr val="accent1"/>
              </a:buClr>
              <a:buFont typeface="Apple SD Gothic Neo Regular" panose="02000300000000000000" pitchFamily="2" charset="-127"/>
              <a:buChar char="◼"/>
              <a:defRPr sz="1800"/>
            </a:lvl1pPr>
          </a:lstStyle>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p:txBody>
      </p:sp>
      <p:pic>
        <p:nvPicPr>
          <p:cNvPr id="9" name="Picture 8">
            <a:extLst>
              <a:ext uri="{FF2B5EF4-FFF2-40B4-BE49-F238E27FC236}">
                <a16:creationId xmlns:a16="http://schemas.microsoft.com/office/drawing/2014/main" id="{294FD1AB-E792-D248-9247-6E6B96FA928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39" t="19596" r="12632" b="19186"/>
          <a:stretch/>
        </p:blipFill>
        <p:spPr>
          <a:xfrm>
            <a:off x="297231" y="6138115"/>
            <a:ext cx="1011683" cy="456419"/>
          </a:xfrm>
          <a:prstGeom prst="rect">
            <a:avLst/>
          </a:prstGeom>
        </p:spPr>
      </p:pic>
    </p:spTree>
    <p:extLst>
      <p:ext uri="{BB962C8B-B14F-4D97-AF65-F5344CB8AC3E}">
        <p14:creationId xmlns:p14="http://schemas.microsoft.com/office/powerpoint/2010/main" val="4971882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_Slide with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AE2EE4-8EEB-6040-8E89-D84EC4E49D99}"/>
              </a:ext>
            </a:extLst>
          </p:cNvPr>
          <p:cNvSpPr/>
          <p:nvPr userDrawn="1"/>
        </p:nvSpPr>
        <p:spPr>
          <a:xfrm rot="16200000">
            <a:off x="1499284" y="331907"/>
            <a:ext cx="143749" cy="1512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EE353931-67CF-364D-8464-AF913EE7DCBB}"/>
              </a:ext>
            </a:extLst>
          </p:cNvPr>
          <p:cNvSpPr/>
          <p:nvPr userDrawn="1"/>
        </p:nvSpPr>
        <p:spPr>
          <a:xfrm>
            <a:off x="10700045" y="5326377"/>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Content Placeholder 4">
            <a:extLst>
              <a:ext uri="{FF2B5EF4-FFF2-40B4-BE49-F238E27FC236}">
                <a16:creationId xmlns:a16="http://schemas.microsoft.com/office/drawing/2014/main" id="{C93BF752-D279-B14B-82FF-7DBC7B9524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6973332" y="0"/>
            <a:ext cx="4963297" cy="6598507"/>
          </a:xfrm>
          <a:prstGeom prst="rect">
            <a:avLst/>
          </a:prstGeom>
        </p:spPr>
      </p:pic>
      <p:sp>
        <p:nvSpPr>
          <p:cNvPr id="10" name="Text Placeholder 9">
            <a:extLst>
              <a:ext uri="{FF2B5EF4-FFF2-40B4-BE49-F238E27FC236}">
                <a16:creationId xmlns:a16="http://schemas.microsoft.com/office/drawing/2014/main" id="{04E88E41-29EB-944B-BA8D-9600914161F5}"/>
              </a:ext>
            </a:extLst>
          </p:cNvPr>
          <p:cNvSpPr>
            <a:spLocks noGrp="1"/>
          </p:cNvSpPr>
          <p:nvPr>
            <p:ph type="body" sz="quarter" idx="10" hasCustomPrompt="1"/>
          </p:nvPr>
        </p:nvSpPr>
        <p:spPr>
          <a:xfrm>
            <a:off x="735571" y="1342445"/>
            <a:ext cx="6111544" cy="527051"/>
          </a:xfrm>
          <a:prstGeom prst="rect">
            <a:avLst/>
          </a:prstGeom>
        </p:spPr>
        <p:txBody>
          <a:bodyPr/>
          <a:lstStyle>
            <a:lvl1pPr marL="0" indent="0">
              <a:buNone/>
              <a:defRPr sz="3600" b="1" i="0">
                <a:latin typeface="Gotham" panose="02000604030000020004" pitchFamily="2" charset="0"/>
              </a:defRPr>
            </a:lvl1pPr>
          </a:lstStyle>
          <a:p>
            <a:pPr lvl="0"/>
            <a:r>
              <a:rPr lang="en-US"/>
              <a:t>Head: Gotham Bold, 36pt</a:t>
            </a:r>
          </a:p>
        </p:txBody>
      </p:sp>
      <p:sp>
        <p:nvSpPr>
          <p:cNvPr id="12" name="Text Placeholder 11">
            <a:extLst>
              <a:ext uri="{FF2B5EF4-FFF2-40B4-BE49-F238E27FC236}">
                <a16:creationId xmlns:a16="http://schemas.microsoft.com/office/drawing/2014/main" id="{0C403A0A-0CC5-2D40-93C5-855962D42B14}"/>
              </a:ext>
            </a:extLst>
          </p:cNvPr>
          <p:cNvSpPr>
            <a:spLocks noGrp="1"/>
          </p:cNvSpPr>
          <p:nvPr>
            <p:ph type="body" sz="quarter" idx="11" hasCustomPrompt="1"/>
          </p:nvPr>
        </p:nvSpPr>
        <p:spPr>
          <a:xfrm>
            <a:off x="735014" y="1942419"/>
            <a:ext cx="6111543" cy="474663"/>
          </a:xfrm>
          <a:prstGeom prst="rect">
            <a:avLst/>
          </a:prstGeom>
        </p:spPr>
        <p:txBody>
          <a:bodyPr/>
          <a:lstStyle>
            <a:lvl1pPr marL="0" indent="0">
              <a:buNone/>
              <a:defRPr b="0" i="0">
                <a:latin typeface="Gotham Medium" panose="02000604030000020004" pitchFamily="2" charset="0"/>
              </a:defRPr>
            </a:lvl1pPr>
            <a:lvl2pPr marL="457189" indent="0">
              <a:buNone/>
              <a:defRPr b="0" i="0">
                <a:latin typeface="Gotham Medium" panose="02000604030000020004" pitchFamily="2" charset="0"/>
              </a:defRPr>
            </a:lvl2pPr>
            <a:lvl3pPr marL="914377" indent="0">
              <a:buNone/>
              <a:defRPr b="0" i="0">
                <a:latin typeface="Gotham Medium" panose="02000604030000020004" pitchFamily="2" charset="0"/>
              </a:defRPr>
            </a:lvl3pPr>
            <a:lvl4pPr marL="1371566" indent="0">
              <a:buNone/>
              <a:defRPr b="0" i="0">
                <a:latin typeface="Gotham Medium" panose="02000604030000020004" pitchFamily="2" charset="0"/>
              </a:defRPr>
            </a:lvl4pPr>
            <a:lvl5pPr marL="1828754" indent="0">
              <a:buNone/>
              <a:defRPr b="0" i="0">
                <a:latin typeface="Gotham Medium" panose="02000604030000020004" pitchFamily="2" charset="0"/>
              </a:defRPr>
            </a:lvl5pPr>
          </a:lstStyle>
          <a:p>
            <a:pPr lvl="0"/>
            <a:r>
              <a:rPr lang="en-US"/>
              <a:t>Subhead: Gotham Med, 28pt</a:t>
            </a:r>
          </a:p>
        </p:txBody>
      </p:sp>
      <p:sp>
        <p:nvSpPr>
          <p:cNvPr id="13" name="Content Placeholder 15">
            <a:extLst>
              <a:ext uri="{FF2B5EF4-FFF2-40B4-BE49-F238E27FC236}">
                <a16:creationId xmlns:a16="http://schemas.microsoft.com/office/drawing/2014/main" id="{6988D0EE-0101-294B-A0B1-41611C18D1FF}"/>
              </a:ext>
            </a:extLst>
          </p:cNvPr>
          <p:cNvSpPr>
            <a:spLocks noGrp="1"/>
          </p:cNvSpPr>
          <p:nvPr>
            <p:ph sz="quarter" idx="12" hasCustomPrompt="1"/>
          </p:nvPr>
        </p:nvSpPr>
        <p:spPr>
          <a:xfrm>
            <a:off x="735013" y="2633710"/>
            <a:ext cx="5982944" cy="3712661"/>
          </a:xfrm>
          <a:prstGeom prst="rect">
            <a:avLst/>
          </a:prstGeom>
        </p:spPr>
        <p:txBody>
          <a:bodyPr/>
          <a:lstStyle>
            <a:lvl1pPr marL="304792" indent="-304792" fontAlgn="base">
              <a:spcAft>
                <a:spcPts val="800"/>
              </a:spcAft>
              <a:buClr>
                <a:schemeClr val="accent1"/>
              </a:buClr>
              <a:buFont typeface="Apple SD Gothic Neo Regular" panose="02000300000000000000" pitchFamily="2" charset="-127"/>
              <a:buChar char="◼"/>
              <a:defRPr sz="1800"/>
            </a:lvl1pPr>
          </a:lstStyle>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p:txBody>
      </p:sp>
    </p:spTree>
    <p:extLst>
      <p:ext uri="{BB962C8B-B14F-4D97-AF65-F5344CB8AC3E}">
        <p14:creationId xmlns:p14="http://schemas.microsoft.com/office/powerpoint/2010/main" val="18392176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0_Slide with no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AE2EE4-8EEB-6040-8E89-D84EC4E49D99}"/>
              </a:ext>
            </a:extLst>
          </p:cNvPr>
          <p:cNvSpPr/>
          <p:nvPr userDrawn="1"/>
        </p:nvSpPr>
        <p:spPr>
          <a:xfrm rot="16200000">
            <a:off x="1499284" y="331907"/>
            <a:ext cx="143749" cy="1512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EE353931-67CF-364D-8464-AF913EE7DCBB}"/>
              </a:ext>
            </a:extLst>
          </p:cNvPr>
          <p:cNvSpPr/>
          <p:nvPr userDrawn="1"/>
        </p:nvSpPr>
        <p:spPr>
          <a:xfrm>
            <a:off x="10700045" y="5326377"/>
            <a:ext cx="1491955" cy="1531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 Placeholder 9">
            <a:extLst>
              <a:ext uri="{FF2B5EF4-FFF2-40B4-BE49-F238E27FC236}">
                <a16:creationId xmlns:a16="http://schemas.microsoft.com/office/drawing/2014/main" id="{04E88E41-29EB-944B-BA8D-9600914161F5}"/>
              </a:ext>
            </a:extLst>
          </p:cNvPr>
          <p:cNvSpPr>
            <a:spLocks noGrp="1"/>
          </p:cNvSpPr>
          <p:nvPr>
            <p:ph type="body" sz="quarter" idx="10" hasCustomPrompt="1"/>
          </p:nvPr>
        </p:nvSpPr>
        <p:spPr>
          <a:xfrm>
            <a:off x="735571" y="1342445"/>
            <a:ext cx="6111544" cy="527051"/>
          </a:xfrm>
          <a:prstGeom prst="rect">
            <a:avLst/>
          </a:prstGeom>
        </p:spPr>
        <p:txBody>
          <a:bodyPr/>
          <a:lstStyle>
            <a:lvl1pPr marL="0" indent="0">
              <a:buNone/>
              <a:defRPr sz="3600" b="1" i="0">
                <a:latin typeface="Gotham" panose="02000604030000020004" pitchFamily="2" charset="0"/>
              </a:defRPr>
            </a:lvl1pPr>
          </a:lstStyle>
          <a:p>
            <a:pPr lvl="0"/>
            <a:r>
              <a:rPr lang="en-US"/>
              <a:t>Head: Gotham Bold, 36pt</a:t>
            </a:r>
          </a:p>
        </p:txBody>
      </p:sp>
      <p:sp>
        <p:nvSpPr>
          <p:cNvPr id="12" name="Text Placeholder 11">
            <a:extLst>
              <a:ext uri="{FF2B5EF4-FFF2-40B4-BE49-F238E27FC236}">
                <a16:creationId xmlns:a16="http://schemas.microsoft.com/office/drawing/2014/main" id="{0C403A0A-0CC5-2D40-93C5-855962D42B14}"/>
              </a:ext>
            </a:extLst>
          </p:cNvPr>
          <p:cNvSpPr>
            <a:spLocks noGrp="1"/>
          </p:cNvSpPr>
          <p:nvPr>
            <p:ph type="body" sz="quarter" idx="11" hasCustomPrompt="1"/>
          </p:nvPr>
        </p:nvSpPr>
        <p:spPr>
          <a:xfrm>
            <a:off x="735014" y="1942419"/>
            <a:ext cx="6111543" cy="474663"/>
          </a:xfrm>
          <a:prstGeom prst="rect">
            <a:avLst/>
          </a:prstGeom>
        </p:spPr>
        <p:txBody>
          <a:bodyPr/>
          <a:lstStyle>
            <a:lvl1pPr marL="0" indent="0">
              <a:buNone/>
              <a:defRPr b="0" i="0">
                <a:latin typeface="Gotham Medium" panose="02000604030000020004" pitchFamily="2" charset="0"/>
              </a:defRPr>
            </a:lvl1pPr>
            <a:lvl2pPr marL="457189" indent="0">
              <a:buNone/>
              <a:defRPr b="0" i="0">
                <a:latin typeface="Gotham Medium" panose="02000604030000020004" pitchFamily="2" charset="0"/>
              </a:defRPr>
            </a:lvl2pPr>
            <a:lvl3pPr marL="914377" indent="0">
              <a:buNone/>
              <a:defRPr b="0" i="0">
                <a:latin typeface="Gotham Medium" panose="02000604030000020004" pitchFamily="2" charset="0"/>
              </a:defRPr>
            </a:lvl3pPr>
            <a:lvl4pPr marL="1371566" indent="0">
              <a:buNone/>
              <a:defRPr b="0" i="0">
                <a:latin typeface="Gotham Medium" panose="02000604030000020004" pitchFamily="2" charset="0"/>
              </a:defRPr>
            </a:lvl4pPr>
            <a:lvl5pPr marL="1828754" indent="0">
              <a:buNone/>
              <a:defRPr b="0" i="0">
                <a:latin typeface="Gotham Medium" panose="02000604030000020004" pitchFamily="2" charset="0"/>
              </a:defRPr>
            </a:lvl5pPr>
          </a:lstStyle>
          <a:p>
            <a:pPr lvl="0"/>
            <a:r>
              <a:rPr lang="en-US"/>
              <a:t>Subhead: Gotham Med, 28pt</a:t>
            </a:r>
          </a:p>
        </p:txBody>
      </p:sp>
      <p:sp>
        <p:nvSpPr>
          <p:cNvPr id="13" name="Content Placeholder 15">
            <a:extLst>
              <a:ext uri="{FF2B5EF4-FFF2-40B4-BE49-F238E27FC236}">
                <a16:creationId xmlns:a16="http://schemas.microsoft.com/office/drawing/2014/main" id="{6988D0EE-0101-294B-A0B1-41611C18D1FF}"/>
              </a:ext>
            </a:extLst>
          </p:cNvPr>
          <p:cNvSpPr>
            <a:spLocks noGrp="1"/>
          </p:cNvSpPr>
          <p:nvPr>
            <p:ph sz="quarter" idx="12" hasCustomPrompt="1"/>
          </p:nvPr>
        </p:nvSpPr>
        <p:spPr>
          <a:xfrm>
            <a:off x="735013" y="2633710"/>
            <a:ext cx="5982944" cy="3712661"/>
          </a:xfrm>
          <a:prstGeom prst="rect">
            <a:avLst/>
          </a:prstGeom>
        </p:spPr>
        <p:txBody>
          <a:bodyPr/>
          <a:lstStyle>
            <a:lvl1pPr marL="304792" indent="-304792" fontAlgn="base">
              <a:spcAft>
                <a:spcPts val="800"/>
              </a:spcAft>
              <a:buClr>
                <a:schemeClr val="accent1"/>
              </a:buClr>
              <a:buFont typeface="Apple SD Gothic Neo Regular" panose="02000300000000000000" pitchFamily="2" charset="-127"/>
              <a:buChar char="◼"/>
              <a:defRPr sz="1800"/>
            </a:lvl1pPr>
          </a:lstStyle>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12 point space after bullet – can be adjusted down to 6 point after bullet spacing.​</a:t>
            </a:r>
          </a:p>
        </p:txBody>
      </p:sp>
      <p:sp>
        <p:nvSpPr>
          <p:cNvPr id="3" name="Picture Placeholder 2">
            <a:extLst>
              <a:ext uri="{FF2B5EF4-FFF2-40B4-BE49-F238E27FC236}">
                <a16:creationId xmlns:a16="http://schemas.microsoft.com/office/drawing/2014/main" id="{0BAAE44A-A7BD-FD45-AC7D-C544F716D1D7}"/>
              </a:ext>
            </a:extLst>
          </p:cNvPr>
          <p:cNvSpPr>
            <a:spLocks noGrp="1"/>
          </p:cNvSpPr>
          <p:nvPr>
            <p:ph type="pic" sz="quarter" idx="13"/>
          </p:nvPr>
        </p:nvSpPr>
        <p:spPr>
          <a:xfrm>
            <a:off x="6973888" y="0"/>
            <a:ext cx="4962525" cy="6599237"/>
          </a:xfrm>
          <a:prstGeom prst="rect">
            <a:avLst/>
          </a:prstGeom>
        </p:spPr>
        <p:txBody>
          <a:bodyPr/>
          <a:lstStyle/>
          <a:p>
            <a:endParaRPr lang="en-US"/>
          </a:p>
        </p:txBody>
      </p:sp>
    </p:spTree>
    <p:extLst>
      <p:ext uri="{BB962C8B-B14F-4D97-AF65-F5344CB8AC3E}">
        <p14:creationId xmlns:p14="http://schemas.microsoft.com/office/powerpoint/2010/main" val="7595122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1_Slide with phot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2B42C3-50C0-7745-BA1E-1D538F36DFB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
          <a:stretch/>
        </p:blipFill>
        <p:spPr>
          <a:xfrm>
            <a:off x="1" y="0"/>
            <a:ext cx="6622996" cy="6858000"/>
          </a:xfrm>
          <a:prstGeom prst="rect">
            <a:avLst/>
          </a:prstGeom>
        </p:spPr>
      </p:pic>
      <p:sp>
        <p:nvSpPr>
          <p:cNvPr id="4" name="Rectangle 3">
            <a:extLst>
              <a:ext uri="{FF2B5EF4-FFF2-40B4-BE49-F238E27FC236}">
                <a16:creationId xmlns:a16="http://schemas.microsoft.com/office/drawing/2014/main" id="{032EED1C-755C-9841-AAF0-50C84C583717}"/>
              </a:ext>
            </a:extLst>
          </p:cNvPr>
          <p:cNvSpPr/>
          <p:nvPr userDrawn="1"/>
        </p:nvSpPr>
        <p:spPr>
          <a:xfrm>
            <a:off x="648182" y="2106593"/>
            <a:ext cx="5974815" cy="1886675"/>
          </a:xfrm>
          <a:prstGeom prst="rect">
            <a:avLst/>
          </a:prstGeom>
          <a:solidFill>
            <a:schemeClr val="accent1">
              <a:lumMod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7604F575-E968-E54C-8BF9-F71AA9BAF485}"/>
              </a:ext>
            </a:extLst>
          </p:cNvPr>
          <p:cNvSpPr>
            <a:spLocks noGrp="1"/>
          </p:cNvSpPr>
          <p:nvPr>
            <p:ph type="title" hasCustomPrompt="1"/>
          </p:nvPr>
        </p:nvSpPr>
        <p:spPr>
          <a:xfrm>
            <a:off x="1039097" y="2444705"/>
            <a:ext cx="5583900" cy="548489"/>
          </a:xfrm>
          <a:prstGeom prst="rect">
            <a:avLst/>
          </a:prstGeom>
        </p:spPr>
        <p:txBody>
          <a:bodyPr/>
          <a:lstStyle>
            <a:lvl1pPr>
              <a:defRPr b="1" i="0">
                <a:solidFill>
                  <a:schemeClr val="bg1"/>
                </a:solidFill>
                <a:latin typeface="Gotham" panose="02000604030000020004" pitchFamily="2" charset="0"/>
              </a:defRPr>
            </a:lvl1pPr>
          </a:lstStyle>
          <a:p>
            <a:r>
              <a:rPr lang="en-US"/>
              <a:t>GOTHAM BOLD, 36PT</a:t>
            </a:r>
          </a:p>
        </p:txBody>
      </p:sp>
      <p:sp>
        <p:nvSpPr>
          <p:cNvPr id="17" name="Text Placeholder 16">
            <a:extLst>
              <a:ext uri="{FF2B5EF4-FFF2-40B4-BE49-F238E27FC236}">
                <a16:creationId xmlns:a16="http://schemas.microsoft.com/office/drawing/2014/main" id="{93FEBD2F-CF40-574D-A63B-D706B114942A}"/>
              </a:ext>
            </a:extLst>
          </p:cNvPr>
          <p:cNvSpPr>
            <a:spLocks noGrp="1"/>
          </p:cNvSpPr>
          <p:nvPr>
            <p:ph type="body" sz="quarter" idx="10" hasCustomPrompt="1"/>
          </p:nvPr>
        </p:nvSpPr>
        <p:spPr>
          <a:xfrm>
            <a:off x="1049870" y="3014715"/>
            <a:ext cx="4659313" cy="367192"/>
          </a:xfrm>
          <a:prstGeom prst="rect">
            <a:avLst/>
          </a:prstGeom>
        </p:spPr>
        <p:txBody>
          <a:bodyPr/>
          <a:lstStyle>
            <a:lvl1pPr marL="0" indent="0">
              <a:buNone/>
              <a:defRPr sz="2000">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a:t>Subhead, Gotham Book, 20pt</a:t>
            </a:r>
          </a:p>
        </p:txBody>
      </p:sp>
      <p:sp>
        <p:nvSpPr>
          <p:cNvPr id="21" name="Text Placeholder 20">
            <a:extLst>
              <a:ext uri="{FF2B5EF4-FFF2-40B4-BE49-F238E27FC236}">
                <a16:creationId xmlns:a16="http://schemas.microsoft.com/office/drawing/2014/main" id="{E43D787D-DC54-7747-A6D2-EB1FE39BEA38}"/>
              </a:ext>
            </a:extLst>
          </p:cNvPr>
          <p:cNvSpPr>
            <a:spLocks noGrp="1"/>
          </p:cNvSpPr>
          <p:nvPr>
            <p:ph type="body" sz="quarter" idx="11" hasCustomPrompt="1"/>
          </p:nvPr>
        </p:nvSpPr>
        <p:spPr>
          <a:xfrm>
            <a:off x="7073900" y="767765"/>
            <a:ext cx="4683125" cy="1089529"/>
          </a:xfrm>
          <a:prstGeom prst="rect">
            <a:avLst/>
          </a:prstGeom>
        </p:spPr>
        <p:txBody>
          <a:bodyPr>
            <a:sp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sp>
        <p:nvSpPr>
          <p:cNvPr id="27" name="Text Placeholder 26">
            <a:extLst>
              <a:ext uri="{FF2B5EF4-FFF2-40B4-BE49-F238E27FC236}">
                <a16:creationId xmlns:a16="http://schemas.microsoft.com/office/drawing/2014/main" id="{5F4479C0-893D-1649-93B9-1E05041CC43A}"/>
              </a:ext>
            </a:extLst>
          </p:cNvPr>
          <p:cNvSpPr>
            <a:spLocks noGrp="1"/>
          </p:cNvSpPr>
          <p:nvPr>
            <p:ph type="body" sz="quarter" idx="12" hasCustomPrompt="1"/>
          </p:nvPr>
        </p:nvSpPr>
        <p:spPr>
          <a:xfrm>
            <a:off x="7073900" y="2444751"/>
            <a:ext cx="4683125" cy="15478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Gotham Light" panose="02000604030000020004" pitchFamily="2" charset="0"/>
              </a:defRPr>
            </a:lvl1pPr>
            <a:lvl2pPr marL="457189" indent="0">
              <a:buNone/>
              <a:defRPr sz="1800" b="0" i="0">
                <a:latin typeface="Gotham Light" panose="02000604030000020004" pitchFamily="2" charset="0"/>
              </a:defRPr>
            </a:lvl2pPr>
            <a:lvl3pPr marL="914377" indent="0">
              <a:buNone/>
              <a:defRPr sz="1800" b="0" i="0">
                <a:latin typeface="Gotham Light" panose="02000604030000020004" pitchFamily="2" charset="0"/>
              </a:defRPr>
            </a:lvl3pPr>
            <a:lvl4pPr marL="1371566" indent="0">
              <a:buNone/>
              <a:defRPr sz="1800" b="0" i="0">
                <a:latin typeface="Gotham Light" panose="02000604030000020004" pitchFamily="2" charset="0"/>
              </a:defRPr>
            </a:lvl4pPr>
            <a:lvl5pPr marL="1828754" indent="0">
              <a:buNone/>
              <a:defRPr sz="1800" b="0" i="0">
                <a:latin typeface="Gotham Light" panose="0200060403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sp>
        <p:nvSpPr>
          <p:cNvPr id="28" name="Text Placeholder 26">
            <a:extLst>
              <a:ext uri="{FF2B5EF4-FFF2-40B4-BE49-F238E27FC236}">
                <a16:creationId xmlns:a16="http://schemas.microsoft.com/office/drawing/2014/main" id="{F26F2630-73F0-F245-9AC1-890AEE40E092}"/>
              </a:ext>
            </a:extLst>
          </p:cNvPr>
          <p:cNvSpPr>
            <a:spLocks noGrp="1"/>
          </p:cNvSpPr>
          <p:nvPr>
            <p:ph type="body" sz="quarter" idx="13" hasCustomPrompt="1"/>
          </p:nvPr>
        </p:nvSpPr>
        <p:spPr>
          <a:xfrm>
            <a:off x="7073900" y="4295322"/>
            <a:ext cx="4683125" cy="15478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Gotham Light" panose="02000604030000020004" pitchFamily="2" charset="0"/>
              </a:defRPr>
            </a:lvl1pPr>
            <a:lvl2pPr marL="457189" indent="0">
              <a:buNone/>
              <a:defRPr sz="1800" b="0" i="0">
                <a:latin typeface="Gotham Light" panose="02000604030000020004" pitchFamily="2" charset="0"/>
              </a:defRPr>
            </a:lvl2pPr>
            <a:lvl3pPr marL="914377" indent="0">
              <a:buNone/>
              <a:defRPr sz="1800" b="0" i="0">
                <a:latin typeface="Gotham Light" panose="02000604030000020004" pitchFamily="2" charset="0"/>
              </a:defRPr>
            </a:lvl3pPr>
            <a:lvl4pPr marL="1371566" indent="0">
              <a:buNone/>
              <a:defRPr sz="1800" b="0" i="0">
                <a:latin typeface="Gotham Light" panose="02000604030000020004" pitchFamily="2" charset="0"/>
              </a:defRPr>
            </a:lvl4pPr>
            <a:lvl5pPr marL="1828754" indent="0">
              <a:buNone/>
              <a:defRPr sz="1800" b="0" i="0">
                <a:latin typeface="Gotham Light" panose="0200060403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pic>
        <p:nvPicPr>
          <p:cNvPr id="10" name="Picture 9">
            <a:extLst>
              <a:ext uri="{FF2B5EF4-FFF2-40B4-BE49-F238E27FC236}">
                <a16:creationId xmlns:a16="http://schemas.microsoft.com/office/drawing/2014/main" id="{E5905B29-891F-FD4F-8798-4449CA877E1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1039" t="19596" r="12632" b="19186"/>
          <a:stretch/>
        </p:blipFill>
        <p:spPr>
          <a:xfrm>
            <a:off x="10745343" y="6138115"/>
            <a:ext cx="1011683" cy="456419"/>
          </a:xfrm>
          <a:prstGeom prst="rect">
            <a:avLst/>
          </a:prstGeom>
        </p:spPr>
      </p:pic>
    </p:spTree>
    <p:extLst>
      <p:ext uri="{BB962C8B-B14F-4D97-AF65-F5344CB8AC3E}">
        <p14:creationId xmlns:p14="http://schemas.microsoft.com/office/powerpoint/2010/main" val="799623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Slide with photo">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AE926AB-FB7C-634D-85BE-8DDB19682078}"/>
              </a:ext>
            </a:extLst>
          </p:cNvPr>
          <p:cNvPicPr>
            <a:picLocks noChangeAspect="1"/>
          </p:cNvPicPr>
          <p:nvPr userDrawn="1"/>
        </p:nvPicPr>
        <p:blipFill rotWithShape="1">
          <a:blip r:embed="rId2"/>
          <a:srcRect t="22241" r="8269" b="45956"/>
          <a:stretch/>
        </p:blipFill>
        <p:spPr>
          <a:xfrm>
            <a:off x="0" y="1284735"/>
            <a:ext cx="12191999" cy="2818782"/>
          </a:xfrm>
          <a:prstGeom prst="rect">
            <a:avLst/>
          </a:prstGeom>
        </p:spPr>
      </p:pic>
      <p:sp>
        <p:nvSpPr>
          <p:cNvPr id="8" name="Rectangle 7">
            <a:extLst>
              <a:ext uri="{FF2B5EF4-FFF2-40B4-BE49-F238E27FC236}">
                <a16:creationId xmlns:a16="http://schemas.microsoft.com/office/drawing/2014/main" id="{DFD60BED-4EA8-B249-91A8-28E4AC435B59}"/>
              </a:ext>
            </a:extLst>
          </p:cNvPr>
          <p:cNvSpPr/>
          <p:nvPr userDrawn="1"/>
        </p:nvSpPr>
        <p:spPr>
          <a:xfrm>
            <a:off x="1171074" y="1"/>
            <a:ext cx="3781926" cy="4103516"/>
          </a:xfrm>
          <a:prstGeom prst="rect">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327AA5B-803F-2644-A91B-5B91F500C3C3}"/>
              </a:ext>
            </a:extLst>
          </p:cNvPr>
          <p:cNvSpPr/>
          <p:nvPr userDrawn="1"/>
        </p:nvSpPr>
        <p:spPr>
          <a:xfrm>
            <a:off x="1171074" y="0"/>
            <a:ext cx="3781926" cy="12756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76257542-D17D-6D41-A5C8-76116F30F557}"/>
              </a:ext>
            </a:extLst>
          </p:cNvPr>
          <p:cNvSpPr>
            <a:spLocks noGrp="1"/>
          </p:cNvSpPr>
          <p:nvPr>
            <p:ph type="body" sz="quarter" idx="10" hasCustomPrompt="1"/>
          </p:nvPr>
        </p:nvSpPr>
        <p:spPr>
          <a:xfrm>
            <a:off x="1371600" y="1284288"/>
            <a:ext cx="3352800" cy="2460762"/>
          </a:xfrm>
          <a:prstGeom prst="rect">
            <a:avLst/>
          </a:prstGeom>
        </p:spPr>
        <p:txBody>
          <a:bodyPr anchor="b" anchorCtr="0"/>
          <a:lstStyle>
            <a:lvl1pPr marL="0" indent="0">
              <a:buNone/>
              <a:defRPr sz="4000" b="0" i="0">
                <a:solidFill>
                  <a:schemeClr val="bg1"/>
                </a:solidFill>
                <a:latin typeface="Gotham Black" panose="0200060403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Gotham Black, 40pt, white</a:t>
            </a:r>
          </a:p>
        </p:txBody>
      </p:sp>
      <p:sp>
        <p:nvSpPr>
          <p:cNvPr id="4" name="Title 1">
            <a:extLst>
              <a:ext uri="{FF2B5EF4-FFF2-40B4-BE49-F238E27FC236}">
                <a16:creationId xmlns:a16="http://schemas.microsoft.com/office/drawing/2014/main" id="{B75AAD42-AA9E-1444-A340-992EDDA5B915}"/>
              </a:ext>
            </a:extLst>
          </p:cNvPr>
          <p:cNvSpPr>
            <a:spLocks noGrp="1"/>
          </p:cNvSpPr>
          <p:nvPr>
            <p:ph type="title" hasCustomPrompt="1"/>
          </p:nvPr>
        </p:nvSpPr>
        <p:spPr>
          <a:xfrm>
            <a:off x="1371600" y="4351208"/>
            <a:ext cx="10580914" cy="430887"/>
          </a:xfrm>
          <a:prstGeom prst="rect">
            <a:avLst/>
          </a:prstGeom>
        </p:spPr>
        <p:txBody>
          <a:bodyPr wrap="square" lIns="0" tIns="0" rIns="0" bIns="0" anchor="t" anchorCtr="0">
            <a:spAutoFit/>
          </a:bodyPr>
          <a:lstStyle/>
          <a:p>
            <a:pPr>
              <a:lnSpc>
                <a:spcPct val="100000"/>
              </a:lnSpc>
            </a:pPr>
            <a:r>
              <a:rPr lang="en-US" sz="2800">
                <a:latin typeface="Gotham Light" panose="02000604030000020004" pitchFamily="2" charset="0"/>
                <a:cs typeface="Arial" panose="020B0604020202020204" pitchFamily="34" charset="0"/>
              </a:rPr>
              <a:t>Gotham Light, 28pt, </a:t>
            </a:r>
          </a:p>
        </p:txBody>
      </p:sp>
      <p:pic>
        <p:nvPicPr>
          <p:cNvPr id="9" name="Picture 8">
            <a:extLst>
              <a:ext uri="{FF2B5EF4-FFF2-40B4-BE49-F238E27FC236}">
                <a16:creationId xmlns:a16="http://schemas.microsoft.com/office/drawing/2014/main" id="{0BDC47C5-CF87-154C-A6A9-7AB80986FA9A}"/>
              </a:ext>
            </a:extLst>
          </p:cNvPr>
          <p:cNvPicPr>
            <a:picLocks noChangeAspect="1"/>
          </p:cNvPicPr>
          <p:nvPr userDrawn="1"/>
        </p:nvPicPr>
        <p:blipFill rotWithShape="1">
          <a:blip r:embed="rId3"/>
          <a:srcRect l="11039" t="19596" r="12632" b="19186"/>
          <a:stretch/>
        </p:blipFill>
        <p:spPr>
          <a:xfrm>
            <a:off x="297230" y="6138114"/>
            <a:ext cx="1011683" cy="456419"/>
          </a:xfrm>
          <a:prstGeom prst="rect">
            <a:avLst/>
          </a:prstGeom>
        </p:spPr>
      </p:pic>
    </p:spTree>
    <p:extLst>
      <p:ext uri="{BB962C8B-B14F-4D97-AF65-F5344CB8AC3E}">
        <p14:creationId xmlns:p14="http://schemas.microsoft.com/office/powerpoint/2010/main" val="31024411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2_Slide with no photo">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4FEA883-5578-3242-A5A5-90EE9F48B278}"/>
              </a:ext>
            </a:extLst>
          </p:cNvPr>
          <p:cNvSpPr>
            <a:spLocks noGrp="1"/>
          </p:cNvSpPr>
          <p:nvPr>
            <p:ph type="pic" sz="quarter" idx="14"/>
          </p:nvPr>
        </p:nvSpPr>
        <p:spPr>
          <a:xfrm>
            <a:off x="0" y="0"/>
            <a:ext cx="6623051" cy="6858000"/>
          </a:xfrm>
          <a:prstGeom prst="rect">
            <a:avLst/>
          </a:prstGeom>
        </p:spPr>
        <p:txBody>
          <a:bodyPr/>
          <a:lstStyle/>
          <a:p>
            <a:endParaRPr lang="en-US"/>
          </a:p>
        </p:txBody>
      </p:sp>
      <p:sp>
        <p:nvSpPr>
          <p:cNvPr id="4" name="Rectangle 3">
            <a:extLst>
              <a:ext uri="{FF2B5EF4-FFF2-40B4-BE49-F238E27FC236}">
                <a16:creationId xmlns:a16="http://schemas.microsoft.com/office/drawing/2014/main" id="{032EED1C-755C-9841-AAF0-50C84C583717}"/>
              </a:ext>
            </a:extLst>
          </p:cNvPr>
          <p:cNvSpPr/>
          <p:nvPr userDrawn="1"/>
        </p:nvSpPr>
        <p:spPr>
          <a:xfrm>
            <a:off x="648182" y="2106593"/>
            <a:ext cx="5974815" cy="1886675"/>
          </a:xfrm>
          <a:prstGeom prst="rect">
            <a:avLst/>
          </a:prstGeom>
          <a:solidFill>
            <a:schemeClr val="accent1">
              <a:lumMod val="7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7604F575-E968-E54C-8BF9-F71AA9BAF485}"/>
              </a:ext>
            </a:extLst>
          </p:cNvPr>
          <p:cNvSpPr>
            <a:spLocks noGrp="1"/>
          </p:cNvSpPr>
          <p:nvPr>
            <p:ph type="title" hasCustomPrompt="1"/>
          </p:nvPr>
        </p:nvSpPr>
        <p:spPr>
          <a:xfrm>
            <a:off x="1039097" y="2444705"/>
            <a:ext cx="5583900" cy="548489"/>
          </a:xfrm>
          <a:prstGeom prst="rect">
            <a:avLst/>
          </a:prstGeom>
        </p:spPr>
        <p:txBody>
          <a:bodyPr/>
          <a:lstStyle>
            <a:lvl1pPr>
              <a:defRPr b="1" i="0">
                <a:solidFill>
                  <a:schemeClr val="bg1"/>
                </a:solidFill>
                <a:latin typeface="Gotham" panose="02000604030000020004" pitchFamily="2" charset="0"/>
              </a:defRPr>
            </a:lvl1pPr>
          </a:lstStyle>
          <a:p>
            <a:r>
              <a:rPr lang="en-US"/>
              <a:t>GOTHAM BOLD, 36PT</a:t>
            </a:r>
          </a:p>
        </p:txBody>
      </p:sp>
      <p:sp>
        <p:nvSpPr>
          <p:cNvPr id="17" name="Text Placeholder 16">
            <a:extLst>
              <a:ext uri="{FF2B5EF4-FFF2-40B4-BE49-F238E27FC236}">
                <a16:creationId xmlns:a16="http://schemas.microsoft.com/office/drawing/2014/main" id="{93FEBD2F-CF40-574D-A63B-D706B114942A}"/>
              </a:ext>
            </a:extLst>
          </p:cNvPr>
          <p:cNvSpPr>
            <a:spLocks noGrp="1"/>
          </p:cNvSpPr>
          <p:nvPr>
            <p:ph type="body" sz="quarter" idx="10" hasCustomPrompt="1"/>
          </p:nvPr>
        </p:nvSpPr>
        <p:spPr>
          <a:xfrm>
            <a:off x="1049870" y="3014715"/>
            <a:ext cx="4659313" cy="367192"/>
          </a:xfrm>
          <a:prstGeom prst="rect">
            <a:avLst/>
          </a:prstGeom>
        </p:spPr>
        <p:txBody>
          <a:bodyPr/>
          <a:lstStyle>
            <a:lvl1pPr marL="0" indent="0">
              <a:buNone/>
              <a:defRPr sz="2000">
                <a:solidFill>
                  <a:schemeClr val="bg1"/>
                </a:solidFill>
              </a:defRPr>
            </a:lvl1pPr>
            <a:lvl2pPr marL="457189" indent="0">
              <a:buNone/>
              <a:defRPr>
                <a:solidFill>
                  <a:schemeClr val="bg1"/>
                </a:solidFill>
              </a:defRPr>
            </a:lvl2pPr>
            <a:lvl3pPr marL="914377"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a:t>Subhead, Gotham Book, 20pt</a:t>
            </a:r>
          </a:p>
        </p:txBody>
      </p:sp>
      <p:sp>
        <p:nvSpPr>
          <p:cNvPr id="21" name="Text Placeholder 20">
            <a:extLst>
              <a:ext uri="{FF2B5EF4-FFF2-40B4-BE49-F238E27FC236}">
                <a16:creationId xmlns:a16="http://schemas.microsoft.com/office/drawing/2014/main" id="{E43D787D-DC54-7747-A6D2-EB1FE39BEA38}"/>
              </a:ext>
            </a:extLst>
          </p:cNvPr>
          <p:cNvSpPr>
            <a:spLocks noGrp="1"/>
          </p:cNvSpPr>
          <p:nvPr>
            <p:ph type="body" sz="quarter" idx="11" hasCustomPrompt="1"/>
          </p:nvPr>
        </p:nvSpPr>
        <p:spPr>
          <a:xfrm>
            <a:off x="7073900" y="767765"/>
            <a:ext cx="4683125" cy="1089529"/>
          </a:xfrm>
          <a:prstGeom prst="rect">
            <a:avLst/>
          </a:prstGeom>
        </p:spPr>
        <p:txBody>
          <a:bodyPr>
            <a:spAutoFit/>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sp>
        <p:nvSpPr>
          <p:cNvPr id="27" name="Text Placeholder 26">
            <a:extLst>
              <a:ext uri="{FF2B5EF4-FFF2-40B4-BE49-F238E27FC236}">
                <a16:creationId xmlns:a16="http://schemas.microsoft.com/office/drawing/2014/main" id="{5F4479C0-893D-1649-93B9-1E05041CC43A}"/>
              </a:ext>
            </a:extLst>
          </p:cNvPr>
          <p:cNvSpPr>
            <a:spLocks noGrp="1"/>
          </p:cNvSpPr>
          <p:nvPr>
            <p:ph type="body" sz="quarter" idx="12" hasCustomPrompt="1"/>
          </p:nvPr>
        </p:nvSpPr>
        <p:spPr>
          <a:xfrm>
            <a:off x="7073900" y="2444751"/>
            <a:ext cx="4683125" cy="15478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Gotham Light" panose="02000604030000020004" pitchFamily="2" charset="0"/>
              </a:defRPr>
            </a:lvl1pPr>
            <a:lvl2pPr marL="457189" indent="0">
              <a:buNone/>
              <a:defRPr sz="1800" b="0" i="0">
                <a:latin typeface="Gotham Light" panose="02000604030000020004" pitchFamily="2" charset="0"/>
              </a:defRPr>
            </a:lvl2pPr>
            <a:lvl3pPr marL="914377" indent="0">
              <a:buNone/>
              <a:defRPr sz="1800" b="0" i="0">
                <a:latin typeface="Gotham Light" panose="02000604030000020004" pitchFamily="2" charset="0"/>
              </a:defRPr>
            </a:lvl3pPr>
            <a:lvl4pPr marL="1371566" indent="0">
              <a:buNone/>
              <a:defRPr sz="1800" b="0" i="0">
                <a:latin typeface="Gotham Light" panose="02000604030000020004" pitchFamily="2" charset="0"/>
              </a:defRPr>
            </a:lvl4pPr>
            <a:lvl5pPr marL="1828754" indent="0">
              <a:buNone/>
              <a:defRPr sz="1800" b="0" i="0">
                <a:latin typeface="Gotham Light" panose="0200060403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sp>
        <p:nvSpPr>
          <p:cNvPr id="28" name="Text Placeholder 26">
            <a:extLst>
              <a:ext uri="{FF2B5EF4-FFF2-40B4-BE49-F238E27FC236}">
                <a16:creationId xmlns:a16="http://schemas.microsoft.com/office/drawing/2014/main" id="{F26F2630-73F0-F245-9AC1-890AEE40E092}"/>
              </a:ext>
            </a:extLst>
          </p:cNvPr>
          <p:cNvSpPr>
            <a:spLocks noGrp="1"/>
          </p:cNvSpPr>
          <p:nvPr>
            <p:ph type="body" sz="quarter" idx="13" hasCustomPrompt="1"/>
          </p:nvPr>
        </p:nvSpPr>
        <p:spPr>
          <a:xfrm>
            <a:off x="7073900" y="4295322"/>
            <a:ext cx="4683125" cy="15478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Gotham Light" panose="02000604030000020004" pitchFamily="2" charset="0"/>
              </a:defRPr>
            </a:lvl1pPr>
            <a:lvl2pPr marL="457189" indent="0">
              <a:buNone/>
              <a:defRPr sz="1800" b="0" i="0">
                <a:latin typeface="Gotham Light" panose="02000604030000020004" pitchFamily="2" charset="0"/>
              </a:defRPr>
            </a:lvl2pPr>
            <a:lvl3pPr marL="914377" indent="0">
              <a:buNone/>
              <a:defRPr sz="1800" b="0" i="0">
                <a:latin typeface="Gotham Light" panose="02000604030000020004" pitchFamily="2" charset="0"/>
              </a:defRPr>
            </a:lvl3pPr>
            <a:lvl4pPr marL="1371566" indent="0">
              <a:buNone/>
              <a:defRPr sz="1800" b="0" i="0">
                <a:latin typeface="Gotham Light" panose="02000604030000020004" pitchFamily="2" charset="0"/>
              </a:defRPr>
            </a:lvl4pPr>
            <a:lvl5pPr marL="1828754" indent="0">
              <a:buNone/>
              <a:defRPr sz="1800" b="0" i="0">
                <a:latin typeface="Gotham Light" panose="02000604030000020004" pitchFamily="2"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atin typeface="Gotham Light" panose="02000604030000020004" pitchFamily="2" charset="0"/>
                <a:cs typeface="Arial" panose="020B0604020202020204" pitchFamily="34" charset="0"/>
              </a:rPr>
              <a:t>Gotham Light, 18pt, black for text boxes next to the image. Ut </a:t>
            </a:r>
            <a:r>
              <a:rPr lang="en-US" err="1">
                <a:latin typeface="Gotham Light" panose="02000604030000020004" pitchFamily="2" charset="0"/>
                <a:cs typeface="Arial" panose="020B0604020202020204" pitchFamily="34" charset="0"/>
              </a:rPr>
              <a:t>enim</a:t>
            </a:r>
            <a:r>
              <a:rPr lang="en-US">
                <a:latin typeface="Gotham Light" panose="02000604030000020004" pitchFamily="2" charset="0"/>
                <a:cs typeface="Arial" panose="020B0604020202020204" pitchFamily="34" charset="0"/>
              </a:rPr>
              <a:t> ad minim </a:t>
            </a:r>
            <a:r>
              <a:rPr lang="en-US" err="1">
                <a:latin typeface="Gotham Light" panose="02000604030000020004" pitchFamily="2" charset="0"/>
                <a:cs typeface="Arial" panose="020B0604020202020204" pitchFamily="34" charset="0"/>
              </a:rPr>
              <a:t>veniam</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quis</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nostrud</a:t>
            </a:r>
            <a:r>
              <a:rPr lang="en-US">
                <a:latin typeface="Gotham Light" panose="02000604030000020004" pitchFamily="2" charset="0"/>
                <a:cs typeface="Arial" panose="020B0604020202020204" pitchFamily="34" charset="0"/>
              </a:rPr>
              <a:t> exercitation </a:t>
            </a:r>
            <a:r>
              <a:rPr lang="en-US" err="1">
                <a:latin typeface="Gotham Light" panose="02000604030000020004" pitchFamily="2" charset="0"/>
                <a:cs typeface="Arial" panose="020B0604020202020204" pitchFamily="34" charset="0"/>
              </a:rPr>
              <a:t>ullamco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laboris</a:t>
            </a:r>
            <a:r>
              <a:rPr lang="en-US">
                <a:latin typeface="Gotham Light" panose="02000604030000020004" pitchFamily="2" charset="0"/>
                <a:cs typeface="Arial" panose="020B0604020202020204" pitchFamily="34" charset="0"/>
              </a:rPr>
              <a:t> nisi </a:t>
            </a:r>
            <a:r>
              <a:rPr lang="en-US" err="1">
                <a:latin typeface="Gotham Light" panose="02000604030000020004" pitchFamily="2" charset="0"/>
                <a:cs typeface="Arial" panose="020B0604020202020204" pitchFamily="34" charset="0"/>
              </a:rPr>
              <a:t>ut</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aliquip</a:t>
            </a:r>
            <a:r>
              <a:rPr lang="en-US">
                <a:latin typeface="Gotham Light" panose="02000604030000020004" pitchFamily="2" charset="0"/>
                <a:cs typeface="Arial" panose="020B0604020202020204" pitchFamily="34" charset="0"/>
              </a:rPr>
              <a:t> ex </a:t>
            </a:r>
            <a:r>
              <a:rPr lang="en-US" err="1">
                <a:latin typeface="Gotham Light" panose="02000604030000020004" pitchFamily="2" charset="0"/>
                <a:cs typeface="Arial" panose="020B0604020202020204" pitchFamily="34" charset="0"/>
              </a:rPr>
              <a:t>ea</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commodo</a:t>
            </a:r>
            <a:r>
              <a:rPr lang="en-US">
                <a:latin typeface="Gotham Light" panose="02000604030000020004" pitchFamily="2" charset="0"/>
                <a:cs typeface="Arial" panose="020B0604020202020204" pitchFamily="34" charset="0"/>
              </a:rPr>
              <a:t> </a:t>
            </a:r>
            <a:r>
              <a:rPr lang="en-US" err="1">
                <a:latin typeface="Gotham Light" panose="02000604030000020004" pitchFamily="2" charset="0"/>
                <a:cs typeface="Arial" panose="020B0604020202020204" pitchFamily="34" charset="0"/>
              </a:rPr>
              <a:t>consequat</a:t>
            </a:r>
            <a:r>
              <a:rPr lang="en-US">
                <a:latin typeface="Gotham Light" panose="02000604030000020004" pitchFamily="2" charset="0"/>
                <a:cs typeface="Arial" panose="020B0604020202020204" pitchFamily="34" charset="0"/>
              </a:rPr>
              <a:t>. </a:t>
            </a:r>
            <a:endParaRPr lang="en-US"/>
          </a:p>
        </p:txBody>
      </p:sp>
      <p:pic>
        <p:nvPicPr>
          <p:cNvPr id="10" name="Picture 9">
            <a:extLst>
              <a:ext uri="{FF2B5EF4-FFF2-40B4-BE49-F238E27FC236}">
                <a16:creationId xmlns:a16="http://schemas.microsoft.com/office/drawing/2014/main" id="{66A3241E-BE42-324B-84C5-26E79F0EB56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039" t="19596" r="12632" b="19186"/>
          <a:stretch/>
        </p:blipFill>
        <p:spPr>
          <a:xfrm>
            <a:off x="10745343" y="6138115"/>
            <a:ext cx="1011683" cy="456419"/>
          </a:xfrm>
          <a:prstGeom prst="rect">
            <a:avLst/>
          </a:prstGeom>
        </p:spPr>
      </p:pic>
    </p:spTree>
    <p:extLst>
      <p:ext uri="{BB962C8B-B14F-4D97-AF65-F5344CB8AC3E}">
        <p14:creationId xmlns:p14="http://schemas.microsoft.com/office/powerpoint/2010/main" val="23913994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and Content_w/ subhea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1"/>
            <a:ext cx="10972800" cy="762000"/>
          </a:xfrm>
        </p:spPr>
        <p:txBody>
          <a:bodyPr/>
          <a:lstStyle>
            <a:lvl1pPr>
              <a:defRPr b="0"/>
            </a:lvl1pPr>
          </a:lstStyle>
          <a:p>
            <a:r>
              <a:rPr lang="en-US"/>
              <a:t>Click to edit Master title style</a:t>
            </a:r>
          </a:p>
        </p:txBody>
      </p:sp>
      <p:sp>
        <p:nvSpPr>
          <p:cNvPr id="3" name="Content Placeholder 2"/>
          <p:cNvSpPr>
            <a:spLocks noGrp="1"/>
          </p:cNvSpPr>
          <p:nvPr>
            <p:ph idx="1"/>
          </p:nvPr>
        </p:nvSpPr>
        <p:spPr>
          <a:xfrm>
            <a:off x="609600" y="2362200"/>
            <a:ext cx="10972800" cy="376396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hape 59"/>
          <p:cNvSpPr>
            <a:spLocks noGrp="1"/>
          </p:cNvSpPr>
          <p:nvPr>
            <p:ph type="sldNum" sz="quarter" idx="4"/>
          </p:nvPr>
        </p:nvSpPr>
        <p:spPr>
          <a:xfrm>
            <a:off x="5850335" y="6477000"/>
            <a:ext cx="550468" cy="381000"/>
          </a:xfrm>
          <a:prstGeom prst="rect">
            <a:avLst/>
          </a:prstGeom>
        </p:spPr>
        <p:txBody>
          <a:bodyPr anchor="ctr"/>
          <a:lstStyle>
            <a:lvl1pPr>
              <a:defRPr lang="en-US" smtClean="0"/>
            </a:lvl1pPr>
          </a:lstStyle>
          <a:p>
            <a:pPr algn="ctr"/>
            <a:fld id="{86CB4B4D-7CA3-9044-876B-883B54F8677D}" type="slidenum">
              <a:rPr lang="en-US" smtClean="0"/>
              <a:pPr algn="ctr"/>
              <a:t>‹#›</a:t>
            </a:fld>
            <a:endParaRPr lang="en-US"/>
          </a:p>
        </p:txBody>
      </p:sp>
      <p:sp>
        <p:nvSpPr>
          <p:cNvPr id="5" name="Text Placeholder 4"/>
          <p:cNvSpPr>
            <a:spLocks noGrp="1"/>
          </p:cNvSpPr>
          <p:nvPr>
            <p:ph type="body" sz="quarter" idx="10" hasCustomPrompt="1"/>
          </p:nvPr>
        </p:nvSpPr>
        <p:spPr>
          <a:xfrm>
            <a:off x="609600" y="1676400"/>
            <a:ext cx="10972800" cy="457200"/>
          </a:xfrm>
        </p:spPr>
        <p:txBody>
          <a:bodyPr>
            <a:normAutofit/>
          </a:bodyPr>
          <a:lstStyle>
            <a:lvl1pPr marL="0" indent="0">
              <a:buNone/>
              <a:defRPr sz="2400" b="0">
                <a:solidFill>
                  <a:schemeClr val="accent1"/>
                </a:solidFill>
                <a:latin typeface="Arial Black" panose="020B0A04020102020204" pitchFamily="34" charset="0"/>
              </a:defRPr>
            </a:lvl1pPr>
            <a:lvl2pPr marL="457159" indent="0">
              <a:buNone/>
              <a:defRPr/>
            </a:lvl2pPr>
          </a:lstStyle>
          <a:p>
            <a:pPr lvl="0"/>
            <a:r>
              <a:rPr lang="en-US"/>
              <a:t>Subhead</a:t>
            </a:r>
          </a:p>
        </p:txBody>
      </p:sp>
    </p:spTree>
    <p:extLst>
      <p:ext uri="{BB962C8B-B14F-4D97-AF65-F5344CB8AC3E}">
        <p14:creationId xmlns:p14="http://schemas.microsoft.com/office/powerpoint/2010/main" val="40830246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1">
            <a:alpha val="90000"/>
          </a:schemeClr>
        </a:solidFill>
        <a:effectLst/>
      </p:bgPr>
    </p:bg>
    <p:spTree>
      <p:nvGrpSpPr>
        <p:cNvPr id="1" name=""/>
        <p:cNvGrpSpPr/>
        <p:nvPr/>
      </p:nvGrpSpPr>
      <p:grpSpPr>
        <a:xfrm>
          <a:off x="0" y="0"/>
          <a:ext cx="0" cy="0"/>
          <a:chOff x="0" y="0"/>
          <a:chExt cx="0" cy="0"/>
        </a:xfrm>
      </p:grpSpPr>
      <p:sp>
        <p:nvSpPr>
          <p:cNvPr id="10" name="Text Placeholder 2"/>
          <p:cNvSpPr>
            <a:spLocks noGrp="1"/>
          </p:cNvSpPr>
          <p:nvPr>
            <p:ph type="body" sz="quarter" idx="12" hasCustomPrompt="1"/>
          </p:nvPr>
        </p:nvSpPr>
        <p:spPr>
          <a:xfrm>
            <a:off x="5170312" y="3590995"/>
            <a:ext cx="6683021" cy="533400"/>
          </a:xfrm>
          <a:prstGeom prst="rect">
            <a:avLst/>
          </a:prstGeom>
        </p:spPr>
        <p:txBody>
          <a:bodyPr>
            <a:normAutofit/>
          </a:bodyPr>
          <a:lstStyle>
            <a:lvl1pPr marL="0" indent="0" algn="l">
              <a:buNone/>
              <a:defRPr sz="1800" baseline="0"/>
            </a:lvl1pPr>
          </a:lstStyle>
          <a:p>
            <a:pPr lvl="0"/>
            <a:r>
              <a:rPr lang="en-US"/>
              <a:t>Date</a:t>
            </a:r>
          </a:p>
        </p:txBody>
      </p:sp>
      <p:sp>
        <p:nvSpPr>
          <p:cNvPr id="17" name="Text Placeholder 16"/>
          <p:cNvSpPr>
            <a:spLocks noGrp="1"/>
          </p:cNvSpPr>
          <p:nvPr>
            <p:ph type="body" sz="quarter" idx="10" hasCustomPrompt="1"/>
          </p:nvPr>
        </p:nvSpPr>
        <p:spPr>
          <a:xfrm>
            <a:off x="5170315" y="2195351"/>
            <a:ext cx="6683023" cy="557213"/>
          </a:xfrm>
          <a:prstGeom prst="rect">
            <a:avLst/>
          </a:prstGeom>
        </p:spPr>
        <p:txBody>
          <a:bodyPr anchor="ctr"/>
          <a:lstStyle>
            <a:lvl1pPr marL="0" indent="0" algn="l">
              <a:buNone/>
              <a:defRPr kumimoji="0" lang="en-US" sz="3200" b="0" i="0" u="none" strike="noStrike" cap="none" spc="-127" normalizeH="0" baseline="0" dirty="0">
                <a:ln>
                  <a:noFill/>
                </a:ln>
                <a:solidFill>
                  <a:schemeClr val="accent3">
                    <a:lumMod val="75000"/>
                  </a:schemeClr>
                </a:solidFill>
                <a:effectLst/>
                <a:uFillTx/>
                <a:latin typeface="Arial Black" charset="0"/>
                <a:ea typeface="Arial Black" charset="0"/>
                <a:cs typeface="Arial Black" charset="0"/>
                <a:sym typeface="Gotham Black"/>
              </a:defRPr>
            </a:lvl1pPr>
          </a:lstStyle>
          <a:p>
            <a:pPr lvl="0"/>
            <a:r>
              <a:rPr lang="en-US"/>
              <a:t>TITLE HERE</a:t>
            </a:r>
          </a:p>
        </p:txBody>
      </p:sp>
      <p:sp>
        <p:nvSpPr>
          <p:cNvPr id="3" name="Text Placeholder 2"/>
          <p:cNvSpPr>
            <a:spLocks noGrp="1"/>
          </p:cNvSpPr>
          <p:nvPr>
            <p:ph type="body" sz="quarter" idx="11" hasCustomPrompt="1"/>
          </p:nvPr>
        </p:nvSpPr>
        <p:spPr>
          <a:xfrm>
            <a:off x="5170312" y="2981395"/>
            <a:ext cx="6683021" cy="533400"/>
          </a:xfrm>
          <a:prstGeom prst="rect">
            <a:avLst/>
          </a:prstGeom>
        </p:spPr>
        <p:txBody>
          <a:bodyPr anchor="ctr">
            <a:normAutofit/>
          </a:bodyPr>
          <a:lstStyle>
            <a:lvl1pPr marL="0" indent="0" algn="l">
              <a:buNone/>
              <a:defRPr sz="2400" baseline="0"/>
            </a:lvl1pPr>
          </a:lstStyle>
          <a:p>
            <a:pPr lvl="0"/>
            <a:r>
              <a:rPr lang="en-US"/>
              <a:t>Subtitle</a:t>
            </a:r>
          </a:p>
        </p:txBody>
      </p:sp>
      <p:cxnSp>
        <p:nvCxnSpPr>
          <p:cNvPr id="7" name="Straight Connector 6">
            <a:extLst>
              <a:ext uri="{FF2B5EF4-FFF2-40B4-BE49-F238E27FC236}">
                <a16:creationId xmlns:a16="http://schemas.microsoft.com/office/drawing/2014/main" id="{2248CB7B-18B7-0C41-8D73-B9CFD48DED08}"/>
              </a:ext>
            </a:extLst>
          </p:cNvPr>
          <p:cNvCxnSpPr/>
          <p:nvPr userDrawn="1"/>
        </p:nvCxnSpPr>
        <p:spPr>
          <a:xfrm>
            <a:off x="4662311" y="2040187"/>
            <a:ext cx="0" cy="2035955"/>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E277F88-8CD7-7A43-A5CC-E942A416F496}"/>
              </a:ext>
            </a:extLst>
          </p:cNvPr>
          <p:cNvSpPr/>
          <p:nvPr userDrawn="1"/>
        </p:nvSpPr>
        <p:spPr>
          <a:xfrm>
            <a:off x="0" y="6124688"/>
            <a:ext cx="12192000" cy="733313"/>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a:extLst>
              <a:ext uri="{FF2B5EF4-FFF2-40B4-BE49-F238E27FC236}">
                <a16:creationId xmlns:a16="http://schemas.microsoft.com/office/drawing/2014/main" id="{FC52357D-1345-B44F-A044-FA0E14D20348}"/>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658762" y="2040187"/>
            <a:ext cx="3574204" cy="2382803"/>
          </a:xfrm>
          <a:prstGeom prst="rect">
            <a:avLst/>
          </a:prstGeom>
        </p:spPr>
      </p:pic>
    </p:spTree>
    <p:extLst>
      <p:ext uri="{BB962C8B-B14F-4D97-AF65-F5344CB8AC3E}">
        <p14:creationId xmlns:p14="http://schemas.microsoft.com/office/powerpoint/2010/main" val="3550761007"/>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_Opt 1">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81200"/>
            <a:ext cx="10972800" cy="41449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hape 59"/>
          <p:cNvSpPr>
            <a:spLocks noGrp="1"/>
          </p:cNvSpPr>
          <p:nvPr>
            <p:ph type="sldNum" sz="quarter" idx="4"/>
          </p:nvPr>
        </p:nvSpPr>
        <p:spPr>
          <a:xfrm>
            <a:off x="5850334" y="6477000"/>
            <a:ext cx="550468" cy="381000"/>
          </a:xfrm>
          <a:prstGeom prst="rect">
            <a:avLst/>
          </a:prstGeom>
        </p:spPr>
        <p:txBody>
          <a:bodyPr anchor="ctr"/>
          <a:lstStyle>
            <a:lvl1pPr>
              <a:defRPr lang="en-US" smtClean="0"/>
            </a:lvl1pPr>
          </a:lstStyle>
          <a:p>
            <a:pPr algn="ctr"/>
            <a:fld id="{86CB4B4D-7CA3-9044-876B-883B54F8677D}" type="slidenum">
              <a:rPr lang="en-US" smtClean="0"/>
              <a:pPr algn="ctr"/>
              <a:t>‹#›</a:t>
            </a:fld>
            <a:endParaRPr lang="en-US"/>
          </a:p>
        </p:txBody>
      </p:sp>
      <p:sp>
        <p:nvSpPr>
          <p:cNvPr id="5" name="Title 4">
            <a:extLst>
              <a:ext uri="{FF2B5EF4-FFF2-40B4-BE49-F238E27FC236}">
                <a16:creationId xmlns:a16="http://schemas.microsoft.com/office/drawing/2014/main" id="{A9FF4A53-D900-134E-8F01-743E304F9CF8}"/>
              </a:ext>
            </a:extLst>
          </p:cNvPr>
          <p:cNvSpPr>
            <a:spLocks noGrp="1"/>
          </p:cNvSpPr>
          <p:nvPr>
            <p:ph type="title"/>
          </p:nvPr>
        </p:nvSpPr>
        <p:spPr>
          <a:xfrm>
            <a:off x="609600" y="914401"/>
            <a:ext cx="10972800" cy="808039"/>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8151568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_Opt 2">
    <p:bg>
      <p:bgPr>
        <a:solidFill>
          <a:schemeClr val="bg1"/>
        </a:solidFill>
        <a:effectLst/>
      </p:bgPr>
    </p:bg>
    <p:spTree>
      <p:nvGrpSpPr>
        <p:cNvPr id="1" name=""/>
        <p:cNvGrpSpPr/>
        <p:nvPr/>
      </p:nvGrpSpPr>
      <p:grpSpPr>
        <a:xfrm>
          <a:off x="0" y="0"/>
          <a:ext cx="0" cy="0"/>
          <a:chOff x="0" y="0"/>
          <a:chExt cx="0" cy="0"/>
        </a:xfrm>
      </p:grpSpPr>
      <p:sp>
        <p:nvSpPr>
          <p:cNvPr id="7" name="Shape 59"/>
          <p:cNvSpPr>
            <a:spLocks noGrp="1"/>
          </p:cNvSpPr>
          <p:nvPr>
            <p:ph type="sldNum" sz="quarter" idx="4"/>
          </p:nvPr>
        </p:nvSpPr>
        <p:spPr>
          <a:xfrm>
            <a:off x="5850334" y="6477000"/>
            <a:ext cx="550468" cy="381000"/>
          </a:xfrm>
          <a:prstGeom prst="rect">
            <a:avLst/>
          </a:prstGeom>
        </p:spPr>
        <p:txBody>
          <a:bodyPr anchor="ctr"/>
          <a:lstStyle>
            <a:lvl1pPr>
              <a:defRPr lang="en-US" smtClean="0"/>
            </a:lvl1pPr>
          </a:lstStyle>
          <a:p>
            <a:pPr algn="ctr"/>
            <a:fld id="{86CB4B4D-7CA3-9044-876B-883B54F8677D}" type="slidenum">
              <a:rPr lang="en-US" smtClean="0"/>
              <a:pPr algn="ctr"/>
              <a:t>‹#›</a:t>
            </a:fld>
            <a:endParaRPr lang="en-US"/>
          </a:p>
        </p:txBody>
      </p:sp>
      <p:sp>
        <p:nvSpPr>
          <p:cNvPr id="5" name="Shape 89"/>
          <p:cNvSpPr/>
          <p:nvPr userDrawn="1"/>
        </p:nvSpPr>
        <p:spPr>
          <a:xfrm>
            <a:off x="9550400" y="0"/>
            <a:ext cx="2641600" cy="6477000"/>
          </a:xfrm>
          <a:prstGeom prst="rect">
            <a:avLst/>
          </a:prstGeom>
          <a:solidFill>
            <a:srgbClr val="D91179"/>
          </a:solidFill>
          <a:ln w="12700">
            <a:miter lim="400000"/>
          </a:ln>
        </p:spPr>
        <p:txBody>
          <a:bodyPr lIns="50797" tIns="50797" rIns="50797" bIns="50797" anchor="ctr"/>
          <a:lstStyle/>
          <a:p>
            <a:pPr algn="r">
              <a:defRPr sz="2600">
                <a:solidFill>
                  <a:srgbClr val="FFFFFF"/>
                </a:solidFill>
                <a:latin typeface="Helvetica Light"/>
                <a:ea typeface="Helvetica Light"/>
                <a:cs typeface="Helvetica Light"/>
                <a:sym typeface="Helvetica Light"/>
              </a:defRPr>
            </a:pPr>
            <a:endParaRPr sz="2600"/>
          </a:p>
        </p:txBody>
      </p:sp>
      <p:sp>
        <p:nvSpPr>
          <p:cNvPr id="9" name="Content Placeholder 2"/>
          <p:cNvSpPr>
            <a:spLocks noGrp="1"/>
          </p:cNvSpPr>
          <p:nvPr>
            <p:ph idx="10"/>
          </p:nvPr>
        </p:nvSpPr>
        <p:spPr>
          <a:xfrm>
            <a:off x="609600" y="1981200"/>
            <a:ext cx="8839200" cy="41449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9"/>
          <p:cNvSpPr>
            <a:spLocks noGrp="1"/>
          </p:cNvSpPr>
          <p:nvPr>
            <p:ph type="title"/>
          </p:nvPr>
        </p:nvSpPr>
        <p:spPr>
          <a:xfrm>
            <a:off x="609600" y="914401"/>
            <a:ext cx="8864600" cy="808039"/>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1741244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_Opt 3">
    <p:bg>
      <p:bgPr>
        <a:solidFill>
          <a:schemeClr val="bg1"/>
        </a:solidFill>
        <a:effectLst/>
      </p:bgPr>
    </p:bg>
    <p:spTree>
      <p:nvGrpSpPr>
        <p:cNvPr id="1" name=""/>
        <p:cNvGrpSpPr/>
        <p:nvPr/>
      </p:nvGrpSpPr>
      <p:grpSpPr>
        <a:xfrm>
          <a:off x="0" y="0"/>
          <a:ext cx="0" cy="0"/>
          <a:chOff x="0" y="0"/>
          <a:chExt cx="0" cy="0"/>
        </a:xfrm>
      </p:grpSpPr>
      <p:sp>
        <p:nvSpPr>
          <p:cNvPr id="7" name="Shape 59"/>
          <p:cNvSpPr>
            <a:spLocks noGrp="1"/>
          </p:cNvSpPr>
          <p:nvPr>
            <p:ph type="sldNum" sz="quarter" idx="4"/>
          </p:nvPr>
        </p:nvSpPr>
        <p:spPr>
          <a:xfrm>
            <a:off x="5850334" y="6477000"/>
            <a:ext cx="550468" cy="381000"/>
          </a:xfrm>
          <a:prstGeom prst="rect">
            <a:avLst/>
          </a:prstGeom>
        </p:spPr>
        <p:txBody>
          <a:bodyPr anchor="ctr"/>
          <a:lstStyle>
            <a:lvl1pPr>
              <a:defRPr lang="en-US" smtClean="0"/>
            </a:lvl1pPr>
          </a:lstStyle>
          <a:p>
            <a:pPr algn="ctr"/>
            <a:fld id="{86CB4B4D-7CA3-9044-876B-883B54F8677D}" type="slidenum">
              <a:rPr lang="en-US" smtClean="0"/>
              <a:pPr algn="ctr"/>
              <a:t>‹#›</a:t>
            </a:fld>
            <a:endParaRPr lang="en-US"/>
          </a:p>
        </p:txBody>
      </p:sp>
      <p:sp>
        <p:nvSpPr>
          <p:cNvPr id="9" name="Content Placeholder 2"/>
          <p:cNvSpPr>
            <a:spLocks noGrp="1"/>
          </p:cNvSpPr>
          <p:nvPr>
            <p:ph idx="10"/>
          </p:nvPr>
        </p:nvSpPr>
        <p:spPr>
          <a:xfrm>
            <a:off x="609600" y="1981200"/>
            <a:ext cx="8839200" cy="41449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hape 101"/>
          <p:cNvSpPr/>
          <p:nvPr userDrawn="1"/>
        </p:nvSpPr>
        <p:spPr>
          <a:xfrm>
            <a:off x="9550400" y="0"/>
            <a:ext cx="2641600" cy="6477000"/>
          </a:xfrm>
          <a:prstGeom prst="rect">
            <a:avLst/>
          </a:prstGeom>
          <a:solidFill>
            <a:srgbClr val="EE40A9"/>
          </a:solidFill>
          <a:ln w="12700">
            <a:miter lim="400000"/>
          </a:ln>
        </p:spPr>
        <p:txBody>
          <a:bodyPr lIns="50797" tIns="50797" rIns="50797" bIns="50797" anchor="ctr"/>
          <a:lstStyle/>
          <a:p>
            <a:pPr algn="r">
              <a:defRPr sz="2600">
                <a:solidFill>
                  <a:srgbClr val="FFFFFF"/>
                </a:solidFill>
                <a:latin typeface="Helvetica Light"/>
                <a:ea typeface="Helvetica Light"/>
                <a:cs typeface="Helvetica Light"/>
                <a:sym typeface="Helvetica Light"/>
              </a:defRPr>
            </a:pPr>
            <a:endParaRPr sz="2600"/>
          </a:p>
        </p:txBody>
      </p:sp>
      <p:sp>
        <p:nvSpPr>
          <p:cNvPr id="2" name="Title 1"/>
          <p:cNvSpPr>
            <a:spLocks noGrp="1"/>
          </p:cNvSpPr>
          <p:nvPr>
            <p:ph type="title"/>
          </p:nvPr>
        </p:nvSpPr>
        <p:spPr>
          <a:xfrm>
            <a:off x="609600" y="914401"/>
            <a:ext cx="8839200" cy="808039"/>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340039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_Opt 4">
    <p:bg>
      <p:bgPr>
        <a:solidFill>
          <a:schemeClr val="bg1"/>
        </a:solidFill>
        <a:effectLst/>
      </p:bgPr>
    </p:bg>
    <p:spTree>
      <p:nvGrpSpPr>
        <p:cNvPr id="1" name=""/>
        <p:cNvGrpSpPr/>
        <p:nvPr/>
      </p:nvGrpSpPr>
      <p:grpSpPr>
        <a:xfrm>
          <a:off x="0" y="0"/>
          <a:ext cx="0" cy="0"/>
          <a:chOff x="0" y="0"/>
          <a:chExt cx="0" cy="0"/>
        </a:xfrm>
      </p:grpSpPr>
      <p:sp>
        <p:nvSpPr>
          <p:cNvPr id="7" name="Shape 59"/>
          <p:cNvSpPr>
            <a:spLocks noGrp="1"/>
          </p:cNvSpPr>
          <p:nvPr>
            <p:ph type="sldNum" sz="quarter" idx="4"/>
          </p:nvPr>
        </p:nvSpPr>
        <p:spPr>
          <a:xfrm>
            <a:off x="5850334" y="6477000"/>
            <a:ext cx="550468" cy="381000"/>
          </a:xfrm>
          <a:prstGeom prst="rect">
            <a:avLst/>
          </a:prstGeom>
        </p:spPr>
        <p:txBody>
          <a:bodyPr anchor="ctr"/>
          <a:lstStyle>
            <a:lvl1pPr>
              <a:defRPr lang="en-US" smtClean="0"/>
            </a:lvl1pPr>
          </a:lstStyle>
          <a:p>
            <a:pPr algn="ctr"/>
            <a:fld id="{86CB4B4D-7CA3-9044-876B-883B54F8677D}" type="slidenum">
              <a:rPr lang="en-US" smtClean="0"/>
              <a:pPr algn="ctr"/>
              <a:t>‹#›</a:t>
            </a:fld>
            <a:endParaRPr lang="en-US"/>
          </a:p>
        </p:txBody>
      </p:sp>
      <p:sp>
        <p:nvSpPr>
          <p:cNvPr id="9" name="Content Placeholder 2"/>
          <p:cNvSpPr>
            <a:spLocks noGrp="1"/>
          </p:cNvSpPr>
          <p:nvPr>
            <p:ph idx="10"/>
          </p:nvPr>
        </p:nvSpPr>
        <p:spPr>
          <a:xfrm>
            <a:off x="609600" y="1981200"/>
            <a:ext cx="8839200" cy="41449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Shape 30"/>
          <p:cNvSpPr/>
          <p:nvPr userDrawn="1"/>
        </p:nvSpPr>
        <p:spPr>
          <a:xfrm>
            <a:off x="9546336" y="-1"/>
            <a:ext cx="2645664" cy="6477001"/>
          </a:xfrm>
          <a:prstGeom prst="rect">
            <a:avLst/>
          </a:prstGeom>
          <a:solidFill>
            <a:srgbClr val="000000">
              <a:alpha val="90000"/>
            </a:srgbClr>
          </a:solidFill>
          <a:ln w="12700">
            <a:miter lim="400000"/>
          </a:ln>
        </p:spPr>
        <p:txBody>
          <a:bodyPr lIns="50797" tIns="50797" rIns="50797" bIns="50797" anchor="ctr"/>
          <a:lstStyle/>
          <a:p>
            <a:pPr algn="r">
              <a:defRPr sz="2600">
                <a:solidFill>
                  <a:srgbClr val="FFFFFF"/>
                </a:solidFill>
                <a:latin typeface="Helvetica Light"/>
                <a:ea typeface="Helvetica Light"/>
                <a:cs typeface="Helvetica Light"/>
                <a:sym typeface="Helvetica Light"/>
              </a:defRPr>
            </a:pPr>
            <a:endParaRPr sz="2600"/>
          </a:p>
        </p:txBody>
      </p:sp>
      <p:sp>
        <p:nvSpPr>
          <p:cNvPr id="2" name="Title 1"/>
          <p:cNvSpPr>
            <a:spLocks noGrp="1"/>
          </p:cNvSpPr>
          <p:nvPr>
            <p:ph type="title"/>
          </p:nvPr>
        </p:nvSpPr>
        <p:spPr>
          <a:xfrm>
            <a:off x="609600" y="914401"/>
            <a:ext cx="8839200" cy="808039"/>
          </a:xfrm>
          <a:prstGeom prst="rect">
            <a:avLst/>
          </a:prstGeom>
        </p:spPr>
        <p:txBody>
          <a:bodyPr vert="horz" lIns="91436" tIns="45718" rIns="91436" bIns="45718" rtlCol="0" anchor="ctr">
            <a:noAutofit/>
          </a:bodyPr>
          <a:lstStyle>
            <a:lvl1pPr>
              <a:defRPr lang="en-US" dirty="0"/>
            </a:lvl1pPr>
          </a:lstStyle>
          <a:p>
            <a:pPr lvl="0"/>
            <a:r>
              <a:rPr lang="en-US"/>
              <a:t>Click to edit Master title style</a:t>
            </a:r>
          </a:p>
        </p:txBody>
      </p:sp>
    </p:spTree>
    <p:extLst>
      <p:ext uri="{BB962C8B-B14F-4D97-AF65-F5344CB8AC3E}">
        <p14:creationId xmlns:p14="http://schemas.microsoft.com/office/powerpoint/2010/main" val="30039387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_Opt 5">
    <p:bg>
      <p:bgPr>
        <a:solidFill>
          <a:schemeClr val="bg1"/>
        </a:solidFill>
        <a:effectLst/>
      </p:bgPr>
    </p:bg>
    <p:spTree>
      <p:nvGrpSpPr>
        <p:cNvPr id="1" name=""/>
        <p:cNvGrpSpPr/>
        <p:nvPr/>
      </p:nvGrpSpPr>
      <p:grpSpPr>
        <a:xfrm>
          <a:off x="0" y="0"/>
          <a:ext cx="0" cy="0"/>
          <a:chOff x="0" y="0"/>
          <a:chExt cx="0" cy="0"/>
        </a:xfrm>
      </p:grpSpPr>
      <p:sp>
        <p:nvSpPr>
          <p:cNvPr id="7" name="Shape 59"/>
          <p:cNvSpPr>
            <a:spLocks noGrp="1"/>
          </p:cNvSpPr>
          <p:nvPr>
            <p:ph type="sldNum" sz="quarter" idx="4"/>
          </p:nvPr>
        </p:nvSpPr>
        <p:spPr>
          <a:xfrm>
            <a:off x="5850334" y="6477000"/>
            <a:ext cx="550468" cy="381000"/>
          </a:xfrm>
          <a:prstGeom prst="rect">
            <a:avLst/>
          </a:prstGeom>
        </p:spPr>
        <p:txBody>
          <a:bodyPr anchor="ctr"/>
          <a:lstStyle>
            <a:lvl1pPr>
              <a:defRPr lang="en-US" smtClean="0"/>
            </a:lvl1pPr>
          </a:lstStyle>
          <a:p>
            <a:pPr algn="ctr"/>
            <a:fld id="{86CB4B4D-7CA3-9044-876B-883B54F8677D}" type="slidenum">
              <a:rPr lang="en-US" smtClean="0"/>
              <a:pPr algn="ctr"/>
              <a:t>‹#›</a:t>
            </a:fld>
            <a:endParaRPr lang="en-US"/>
          </a:p>
        </p:txBody>
      </p:sp>
      <p:sp>
        <p:nvSpPr>
          <p:cNvPr id="9" name="Content Placeholder 2"/>
          <p:cNvSpPr>
            <a:spLocks noGrp="1"/>
          </p:cNvSpPr>
          <p:nvPr>
            <p:ph idx="10"/>
          </p:nvPr>
        </p:nvSpPr>
        <p:spPr>
          <a:xfrm>
            <a:off x="609600" y="1981200"/>
            <a:ext cx="8839200" cy="41449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hape 78"/>
          <p:cNvSpPr/>
          <p:nvPr userDrawn="1"/>
        </p:nvSpPr>
        <p:spPr>
          <a:xfrm>
            <a:off x="9546336" y="1"/>
            <a:ext cx="2645664" cy="6477001"/>
          </a:xfrm>
          <a:prstGeom prst="rect">
            <a:avLst/>
          </a:prstGeom>
          <a:solidFill>
            <a:srgbClr val="E4E4E3"/>
          </a:solidFill>
          <a:ln w="12700">
            <a:miter lim="400000"/>
          </a:ln>
        </p:spPr>
        <p:txBody>
          <a:bodyPr lIns="50797" tIns="50797" rIns="50797" bIns="50797" anchor="ctr"/>
          <a:lstStyle/>
          <a:p>
            <a:pPr algn="r">
              <a:defRPr sz="2600">
                <a:solidFill>
                  <a:srgbClr val="FFFFFF"/>
                </a:solidFill>
                <a:latin typeface="Helvetica Light"/>
                <a:ea typeface="Helvetica Light"/>
                <a:cs typeface="Helvetica Light"/>
                <a:sym typeface="Helvetica Light"/>
              </a:defRPr>
            </a:pPr>
            <a:endParaRPr sz="2600"/>
          </a:p>
        </p:txBody>
      </p:sp>
      <p:sp>
        <p:nvSpPr>
          <p:cNvPr id="2" name="Title 1"/>
          <p:cNvSpPr>
            <a:spLocks noGrp="1"/>
          </p:cNvSpPr>
          <p:nvPr>
            <p:ph type="title"/>
          </p:nvPr>
        </p:nvSpPr>
        <p:spPr>
          <a:xfrm>
            <a:off x="609600" y="914401"/>
            <a:ext cx="8839200" cy="808039"/>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605608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_Opt 6 (w/ photo)">
    <p:bg>
      <p:bgPr>
        <a:solidFill>
          <a:schemeClr val="bg1"/>
        </a:solidFill>
        <a:effectLst/>
      </p:bgPr>
    </p:bg>
    <p:spTree>
      <p:nvGrpSpPr>
        <p:cNvPr id="1" name=""/>
        <p:cNvGrpSpPr/>
        <p:nvPr/>
      </p:nvGrpSpPr>
      <p:grpSpPr>
        <a:xfrm>
          <a:off x="0" y="0"/>
          <a:ext cx="0" cy="0"/>
          <a:chOff x="0" y="0"/>
          <a:chExt cx="0" cy="0"/>
        </a:xfrm>
      </p:grpSpPr>
      <p:sp>
        <p:nvSpPr>
          <p:cNvPr id="7" name="Shape 59"/>
          <p:cNvSpPr>
            <a:spLocks noGrp="1"/>
          </p:cNvSpPr>
          <p:nvPr>
            <p:ph type="sldNum" sz="quarter" idx="4"/>
          </p:nvPr>
        </p:nvSpPr>
        <p:spPr>
          <a:xfrm>
            <a:off x="5850334" y="6477000"/>
            <a:ext cx="550468" cy="381000"/>
          </a:xfrm>
          <a:prstGeom prst="rect">
            <a:avLst/>
          </a:prstGeom>
        </p:spPr>
        <p:txBody>
          <a:bodyPr anchor="ctr"/>
          <a:lstStyle>
            <a:lvl1pPr>
              <a:defRPr lang="en-US" smtClean="0"/>
            </a:lvl1pPr>
          </a:lstStyle>
          <a:p>
            <a:pPr algn="ctr"/>
            <a:fld id="{86CB4B4D-7CA3-9044-876B-883B54F8677D}" type="slidenum">
              <a:rPr lang="en-US" smtClean="0"/>
              <a:pPr algn="ctr"/>
              <a:t>‹#›</a:t>
            </a:fld>
            <a:endParaRPr lang="en-US"/>
          </a:p>
        </p:txBody>
      </p:sp>
      <p:sp>
        <p:nvSpPr>
          <p:cNvPr id="9" name="Content Placeholder 2"/>
          <p:cNvSpPr>
            <a:spLocks noGrp="1"/>
          </p:cNvSpPr>
          <p:nvPr>
            <p:ph idx="10"/>
          </p:nvPr>
        </p:nvSpPr>
        <p:spPr>
          <a:xfrm>
            <a:off x="609600" y="1981200"/>
            <a:ext cx="8839200" cy="41449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hape 101"/>
          <p:cNvSpPr/>
          <p:nvPr userDrawn="1"/>
        </p:nvSpPr>
        <p:spPr>
          <a:xfrm>
            <a:off x="9546336" y="1"/>
            <a:ext cx="2645664" cy="6477000"/>
          </a:xfrm>
          <a:prstGeom prst="rect">
            <a:avLst/>
          </a:prstGeom>
          <a:solidFill>
            <a:srgbClr val="EE40A9"/>
          </a:solidFill>
          <a:ln w="12700">
            <a:miter lim="400000"/>
          </a:ln>
        </p:spPr>
        <p:txBody>
          <a:bodyPr lIns="50797" tIns="50797" rIns="50797" bIns="50797" anchor="ctr"/>
          <a:lstStyle/>
          <a:p>
            <a:pPr algn="r">
              <a:defRPr sz="2600">
                <a:solidFill>
                  <a:srgbClr val="FFFFFF"/>
                </a:solidFill>
                <a:latin typeface="Helvetica Light"/>
                <a:ea typeface="Helvetica Light"/>
                <a:cs typeface="Helvetica Light"/>
                <a:sym typeface="Helvetica Light"/>
              </a:defRPr>
            </a:pPr>
            <a:endParaRPr sz="2600"/>
          </a:p>
        </p:txBody>
      </p:sp>
      <p:sp>
        <p:nvSpPr>
          <p:cNvPr id="3" name="Picture Placeholder 2"/>
          <p:cNvSpPr>
            <a:spLocks noGrp="1"/>
          </p:cNvSpPr>
          <p:nvPr>
            <p:ph type="pic" sz="quarter" idx="11" hasCustomPrompt="1"/>
          </p:nvPr>
        </p:nvSpPr>
        <p:spPr>
          <a:xfrm>
            <a:off x="10261600" y="2590800"/>
            <a:ext cx="1016000" cy="762000"/>
          </a:xfrm>
          <a:prstGeom prst="rect">
            <a:avLst/>
          </a:prstGeom>
        </p:spPr>
        <p:txBody>
          <a:bodyPr>
            <a:noAutofit/>
          </a:bodyPr>
          <a:lstStyle>
            <a:lvl1pPr marL="0" indent="0">
              <a:buNone/>
              <a:defRPr sz="1800"/>
            </a:lvl1pPr>
          </a:lstStyle>
          <a:p>
            <a:r>
              <a:rPr lang="en-US"/>
              <a:t> </a:t>
            </a:r>
          </a:p>
        </p:txBody>
      </p:sp>
      <p:sp>
        <p:nvSpPr>
          <p:cNvPr id="4" name="Title 3"/>
          <p:cNvSpPr>
            <a:spLocks noGrp="1"/>
          </p:cNvSpPr>
          <p:nvPr>
            <p:ph type="title"/>
          </p:nvPr>
        </p:nvSpPr>
        <p:spPr>
          <a:xfrm>
            <a:off x="609600" y="914401"/>
            <a:ext cx="8839200" cy="808039"/>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733264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and Content_w/ subhea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1"/>
            <a:ext cx="10972800" cy="762000"/>
          </a:xfrm>
          <a:prstGeom prst="rect">
            <a:avLst/>
          </a:prstGeom>
        </p:spPr>
        <p:txBody>
          <a:bodyPr/>
          <a:lstStyle>
            <a:lvl1pPr>
              <a:defRPr b="0"/>
            </a:lvl1pPr>
          </a:lstStyle>
          <a:p>
            <a:r>
              <a:rPr lang="en-US"/>
              <a:t>Click to edit Master title style</a:t>
            </a:r>
          </a:p>
        </p:txBody>
      </p:sp>
      <p:sp>
        <p:nvSpPr>
          <p:cNvPr id="3" name="Content Placeholder 2"/>
          <p:cNvSpPr>
            <a:spLocks noGrp="1"/>
          </p:cNvSpPr>
          <p:nvPr>
            <p:ph idx="1"/>
          </p:nvPr>
        </p:nvSpPr>
        <p:spPr>
          <a:xfrm>
            <a:off x="609600" y="2362200"/>
            <a:ext cx="10972800" cy="37639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hape 59"/>
          <p:cNvSpPr>
            <a:spLocks noGrp="1"/>
          </p:cNvSpPr>
          <p:nvPr>
            <p:ph type="sldNum" sz="quarter" idx="4"/>
          </p:nvPr>
        </p:nvSpPr>
        <p:spPr>
          <a:xfrm>
            <a:off x="5850334" y="6477000"/>
            <a:ext cx="550468" cy="381000"/>
          </a:xfrm>
          <a:prstGeom prst="rect">
            <a:avLst/>
          </a:prstGeom>
        </p:spPr>
        <p:txBody>
          <a:bodyPr anchor="ctr"/>
          <a:lstStyle>
            <a:lvl1pPr>
              <a:defRPr lang="en-US" smtClean="0"/>
            </a:lvl1pPr>
          </a:lstStyle>
          <a:p>
            <a:pPr algn="ctr"/>
            <a:fld id="{86CB4B4D-7CA3-9044-876B-883B54F8677D}" type="slidenum">
              <a:rPr lang="en-US" smtClean="0"/>
              <a:pPr algn="ctr"/>
              <a:t>‹#›</a:t>
            </a:fld>
            <a:endParaRPr lang="en-US"/>
          </a:p>
        </p:txBody>
      </p:sp>
      <p:sp>
        <p:nvSpPr>
          <p:cNvPr id="5" name="Text Placeholder 4"/>
          <p:cNvSpPr>
            <a:spLocks noGrp="1"/>
          </p:cNvSpPr>
          <p:nvPr>
            <p:ph type="body" sz="quarter" idx="10" hasCustomPrompt="1"/>
          </p:nvPr>
        </p:nvSpPr>
        <p:spPr>
          <a:xfrm>
            <a:off x="609600" y="1676400"/>
            <a:ext cx="10972800" cy="457200"/>
          </a:xfrm>
          <a:prstGeom prst="rect">
            <a:avLst/>
          </a:prstGeom>
        </p:spPr>
        <p:txBody>
          <a:bodyPr>
            <a:normAutofit/>
          </a:bodyPr>
          <a:lstStyle>
            <a:lvl1pPr marL="0" indent="0">
              <a:buNone/>
              <a:defRPr sz="2400" b="0">
                <a:solidFill>
                  <a:schemeClr val="accent1"/>
                </a:solidFill>
                <a:latin typeface="Arial Black" panose="020B0A04020102020204" pitchFamily="34" charset="0"/>
              </a:defRPr>
            </a:lvl1pPr>
            <a:lvl2pPr marL="457170" indent="0">
              <a:buNone/>
              <a:defRPr/>
            </a:lvl2pPr>
          </a:lstStyle>
          <a:p>
            <a:pPr lvl="0"/>
            <a:r>
              <a:rPr lang="en-US"/>
              <a:t>Subhead</a:t>
            </a:r>
          </a:p>
        </p:txBody>
      </p:sp>
    </p:spTree>
    <p:extLst>
      <p:ext uri="{BB962C8B-B14F-4D97-AF65-F5344CB8AC3E}">
        <p14:creationId xmlns:p14="http://schemas.microsoft.com/office/powerpoint/2010/main" val="2844863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Slide with no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C0D90BBE-A70B-444E-8C1F-A28B2A3CA866}"/>
              </a:ext>
            </a:extLst>
          </p:cNvPr>
          <p:cNvSpPr>
            <a:spLocks noGrp="1"/>
          </p:cNvSpPr>
          <p:nvPr>
            <p:ph type="pic" sz="quarter" idx="11"/>
          </p:nvPr>
        </p:nvSpPr>
        <p:spPr>
          <a:xfrm>
            <a:off x="0" y="1276350"/>
            <a:ext cx="12192000" cy="2827338"/>
          </a:xfrm>
          <a:prstGeom prst="rect">
            <a:avLst/>
          </a:prstGeom>
        </p:spPr>
        <p:txBody>
          <a:bodyPr/>
          <a:lstStyle/>
          <a:p>
            <a:endParaRPr lang="en-US"/>
          </a:p>
        </p:txBody>
      </p:sp>
      <p:sp>
        <p:nvSpPr>
          <p:cNvPr id="8" name="Rectangle 7">
            <a:extLst>
              <a:ext uri="{FF2B5EF4-FFF2-40B4-BE49-F238E27FC236}">
                <a16:creationId xmlns:a16="http://schemas.microsoft.com/office/drawing/2014/main" id="{DFD60BED-4EA8-B249-91A8-28E4AC435B59}"/>
              </a:ext>
            </a:extLst>
          </p:cNvPr>
          <p:cNvSpPr/>
          <p:nvPr userDrawn="1"/>
        </p:nvSpPr>
        <p:spPr>
          <a:xfrm>
            <a:off x="1171074" y="1"/>
            <a:ext cx="3781926" cy="4103516"/>
          </a:xfrm>
          <a:prstGeom prst="rect">
            <a:avLst/>
          </a:prstGeom>
          <a:solidFill>
            <a:schemeClr val="accent2">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327AA5B-803F-2644-A91B-5B91F500C3C3}"/>
              </a:ext>
            </a:extLst>
          </p:cNvPr>
          <p:cNvSpPr/>
          <p:nvPr userDrawn="1"/>
        </p:nvSpPr>
        <p:spPr>
          <a:xfrm>
            <a:off x="1171074" y="0"/>
            <a:ext cx="3781926" cy="12756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76257542-D17D-6D41-A5C8-76116F30F557}"/>
              </a:ext>
            </a:extLst>
          </p:cNvPr>
          <p:cNvSpPr>
            <a:spLocks noGrp="1"/>
          </p:cNvSpPr>
          <p:nvPr>
            <p:ph type="body" sz="quarter" idx="10" hasCustomPrompt="1"/>
          </p:nvPr>
        </p:nvSpPr>
        <p:spPr>
          <a:xfrm>
            <a:off x="1371600" y="1284288"/>
            <a:ext cx="3352800" cy="2460762"/>
          </a:xfrm>
          <a:prstGeom prst="rect">
            <a:avLst/>
          </a:prstGeom>
        </p:spPr>
        <p:txBody>
          <a:bodyPr anchor="b" anchorCtr="0"/>
          <a:lstStyle>
            <a:lvl1pPr marL="0" indent="0">
              <a:buNone/>
              <a:defRPr sz="4000" b="0" i="0">
                <a:solidFill>
                  <a:schemeClr val="bg1"/>
                </a:solidFill>
                <a:latin typeface="Gotham Black" panose="02000604030000020004"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Gotham Black, 40pt, white</a:t>
            </a:r>
          </a:p>
        </p:txBody>
      </p:sp>
      <p:sp>
        <p:nvSpPr>
          <p:cNvPr id="4" name="Title 1">
            <a:extLst>
              <a:ext uri="{FF2B5EF4-FFF2-40B4-BE49-F238E27FC236}">
                <a16:creationId xmlns:a16="http://schemas.microsoft.com/office/drawing/2014/main" id="{B75AAD42-AA9E-1444-A340-992EDDA5B915}"/>
              </a:ext>
            </a:extLst>
          </p:cNvPr>
          <p:cNvSpPr>
            <a:spLocks noGrp="1"/>
          </p:cNvSpPr>
          <p:nvPr>
            <p:ph type="title" hasCustomPrompt="1"/>
          </p:nvPr>
        </p:nvSpPr>
        <p:spPr>
          <a:xfrm>
            <a:off x="1371600" y="4351208"/>
            <a:ext cx="10580914" cy="430887"/>
          </a:xfrm>
          <a:prstGeom prst="rect">
            <a:avLst/>
          </a:prstGeom>
        </p:spPr>
        <p:txBody>
          <a:bodyPr wrap="square" lIns="0" tIns="0" rIns="0" bIns="0" anchor="t" anchorCtr="0">
            <a:spAutoFit/>
          </a:bodyPr>
          <a:lstStyle/>
          <a:p>
            <a:pPr>
              <a:lnSpc>
                <a:spcPct val="100000"/>
              </a:lnSpc>
            </a:pPr>
            <a:r>
              <a:rPr lang="en-US" sz="2800">
                <a:latin typeface="Gotham Light" panose="02000604030000020004" pitchFamily="2" charset="0"/>
                <a:cs typeface="Arial" panose="020B0604020202020204" pitchFamily="34" charset="0"/>
              </a:rPr>
              <a:t>Gotham Light, 28pt, </a:t>
            </a:r>
          </a:p>
        </p:txBody>
      </p:sp>
      <p:pic>
        <p:nvPicPr>
          <p:cNvPr id="7" name="Picture 6">
            <a:extLst>
              <a:ext uri="{FF2B5EF4-FFF2-40B4-BE49-F238E27FC236}">
                <a16:creationId xmlns:a16="http://schemas.microsoft.com/office/drawing/2014/main" id="{ADB02962-3E26-5941-AF2F-E1EE1E7C125D}"/>
              </a:ext>
            </a:extLst>
          </p:cNvPr>
          <p:cNvPicPr>
            <a:picLocks noChangeAspect="1"/>
          </p:cNvPicPr>
          <p:nvPr userDrawn="1"/>
        </p:nvPicPr>
        <p:blipFill rotWithShape="1">
          <a:blip r:embed="rId2"/>
          <a:srcRect l="11039" t="19596" r="12632" b="19186"/>
          <a:stretch/>
        </p:blipFill>
        <p:spPr>
          <a:xfrm>
            <a:off x="297230" y="6138114"/>
            <a:ext cx="1011683" cy="456419"/>
          </a:xfrm>
          <a:prstGeom prst="rect">
            <a:avLst/>
          </a:prstGeom>
        </p:spPr>
      </p:pic>
    </p:spTree>
    <p:extLst>
      <p:ext uri="{BB962C8B-B14F-4D97-AF65-F5344CB8AC3E}">
        <p14:creationId xmlns:p14="http://schemas.microsoft.com/office/powerpoint/2010/main" val="42322826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5850334" y="6477000"/>
            <a:ext cx="550468" cy="381000"/>
          </a:xfrm>
          <a:prstGeom prst="rect">
            <a:avLst/>
          </a:prstGeom>
        </p:spPr>
        <p:txBody>
          <a:bodyPr/>
          <a:lstStyle/>
          <a:p>
            <a:fld id="{86CB4B4D-7CA3-9044-876B-883B54F8677D}" type="slidenum">
              <a:rPr lang="en-US" smtClean="0"/>
              <a:pPr/>
              <a:t>‹#›</a:t>
            </a:fld>
            <a:endParaRPr lang="en-US"/>
          </a:p>
        </p:txBody>
      </p:sp>
      <p:sp>
        <p:nvSpPr>
          <p:cNvPr id="11" name="Content Placeholder 2"/>
          <p:cNvSpPr>
            <a:spLocks noGrp="1"/>
          </p:cNvSpPr>
          <p:nvPr>
            <p:ph idx="1"/>
          </p:nvPr>
        </p:nvSpPr>
        <p:spPr>
          <a:xfrm>
            <a:off x="1320800" y="2971801"/>
            <a:ext cx="10261600" cy="3154364"/>
          </a:xfrm>
          <a:prstGeom prst="rect">
            <a:avLst/>
          </a:prstGeom>
        </p:spPr>
        <p:txBody>
          <a:bodyPr/>
          <a:lstStyle>
            <a:lvl1pPr>
              <a:defRPr sz="2800"/>
            </a:lvl1pPr>
          </a:lstStyle>
          <a:p>
            <a:pPr lvl="0"/>
            <a:r>
              <a:rPr lang="en-US"/>
              <a:t>Click to edit Master text styles</a:t>
            </a:r>
          </a:p>
        </p:txBody>
      </p:sp>
      <p:sp>
        <p:nvSpPr>
          <p:cNvPr id="2" name="TextBox 1"/>
          <p:cNvSpPr txBox="1"/>
          <p:nvPr userDrawn="1"/>
        </p:nvSpPr>
        <p:spPr>
          <a:xfrm>
            <a:off x="609600" y="1905001"/>
            <a:ext cx="7213600" cy="584775"/>
          </a:xfrm>
          <a:prstGeom prst="rect">
            <a:avLst/>
          </a:prstGeom>
          <a:noFill/>
        </p:spPr>
        <p:txBody>
          <a:bodyPr wrap="square" rtlCol="0">
            <a:spAutoFit/>
          </a:bodyPr>
          <a:lstStyle/>
          <a:p>
            <a:r>
              <a:rPr lang="en-US" sz="3200">
                <a:solidFill>
                  <a:schemeClr val="accent1"/>
                </a:solidFill>
                <a:latin typeface="Arial Black" panose="020B0A04020102020204" pitchFamily="34" charset="0"/>
              </a:rPr>
              <a:t>Agenda</a:t>
            </a:r>
          </a:p>
        </p:txBody>
      </p:sp>
    </p:spTree>
    <p:extLst>
      <p:ext uri="{BB962C8B-B14F-4D97-AF65-F5344CB8AC3E}">
        <p14:creationId xmlns:p14="http://schemas.microsoft.com/office/powerpoint/2010/main" val="3015438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Next Steps">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5850334" y="6477000"/>
            <a:ext cx="550468" cy="381000"/>
          </a:xfrm>
          <a:prstGeom prst="rect">
            <a:avLst/>
          </a:prstGeom>
        </p:spPr>
        <p:txBody>
          <a:bodyPr/>
          <a:lstStyle/>
          <a:p>
            <a:fld id="{86CB4B4D-7CA3-9044-876B-883B54F8677D}" type="slidenum">
              <a:rPr lang="en-US" smtClean="0"/>
              <a:pPr/>
              <a:t>‹#›</a:t>
            </a:fld>
            <a:endParaRPr lang="en-US"/>
          </a:p>
        </p:txBody>
      </p:sp>
      <p:sp>
        <p:nvSpPr>
          <p:cNvPr id="11" name="Content Placeholder 2"/>
          <p:cNvSpPr>
            <a:spLocks noGrp="1"/>
          </p:cNvSpPr>
          <p:nvPr>
            <p:ph idx="1"/>
          </p:nvPr>
        </p:nvSpPr>
        <p:spPr>
          <a:xfrm>
            <a:off x="1320800" y="2971801"/>
            <a:ext cx="10261600" cy="3154364"/>
          </a:xfrm>
          <a:prstGeom prst="rect">
            <a:avLst/>
          </a:prstGeom>
        </p:spPr>
        <p:txBody>
          <a:bodyPr/>
          <a:lstStyle>
            <a:lvl1pPr>
              <a:defRPr sz="2800"/>
            </a:lvl1pPr>
          </a:lstStyle>
          <a:p>
            <a:pPr lvl="0"/>
            <a:r>
              <a:rPr lang="en-US"/>
              <a:t>Click to edit Master text styles</a:t>
            </a:r>
          </a:p>
        </p:txBody>
      </p:sp>
      <p:sp>
        <p:nvSpPr>
          <p:cNvPr id="2" name="TextBox 1"/>
          <p:cNvSpPr txBox="1"/>
          <p:nvPr userDrawn="1"/>
        </p:nvSpPr>
        <p:spPr>
          <a:xfrm>
            <a:off x="609600" y="1905001"/>
            <a:ext cx="7213600" cy="584775"/>
          </a:xfrm>
          <a:prstGeom prst="rect">
            <a:avLst/>
          </a:prstGeom>
          <a:noFill/>
        </p:spPr>
        <p:txBody>
          <a:bodyPr wrap="square" rtlCol="0">
            <a:spAutoFit/>
          </a:bodyPr>
          <a:lstStyle/>
          <a:p>
            <a:r>
              <a:rPr lang="en-US" sz="3200">
                <a:solidFill>
                  <a:schemeClr val="accent1"/>
                </a:solidFill>
                <a:latin typeface="Arial Black" panose="020B0A04020102020204" pitchFamily="34" charset="0"/>
              </a:rPr>
              <a:t>Next Steps </a:t>
            </a:r>
          </a:p>
        </p:txBody>
      </p:sp>
    </p:spTree>
    <p:extLst>
      <p:ext uri="{BB962C8B-B14F-4D97-AF65-F5344CB8AC3E}">
        <p14:creationId xmlns:p14="http://schemas.microsoft.com/office/powerpoint/2010/main" val="10800886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Divider Layout 1">
    <p:bg>
      <p:bgPr>
        <a:solidFill>
          <a:schemeClr val="bg1"/>
        </a:solidFill>
        <a:effectLst/>
      </p:bgPr>
    </p:bg>
    <p:spTree>
      <p:nvGrpSpPr>
        <p:cNvPr id="1" name=""/>
        <p:cNvGrpSpPr/>
        <p:nvPr/>
      </p:nvGrpSpPr>
      <p:grpSpPr>
        <a:xfrm>
          <a:off x="0" y="0"/>
          <a:ext cx="0" cy="0"/>
          <a:chOff x="0" y="0"/>
          <a:chExt cx="0" cy="0"/>
        </a:xfrm>
      </p:grpSpPr>
      <p:pic>
        <p:nvPicPr>
          <p:cNvPr id="4" name="image5.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18" y="-20739"/>
            <a:ext cx="6926519" cy="6878739"/>
          </a:xfrm>
          <a:prstGeom prst="rect">
            <a:avLst/>
          </a:prstGeom>
          <a:ln w="12700">
            <a:miter lim="400000"/>
          </a:ln>
        </p:spPr>
      </p:pic>
      <p:sp>
        <p:nvSpPr>
          <p:cNvPr id="8" name="Picture Placeholder 7"/>
          <p:cNvSpPr>
            <a:spLocks noGrp="1"/>
          </p:cNvSpPr>
          <p:nvPr>
            <p:ph type="pic" sz="quarter" idx="11" hasCustomPrompt="1"/>
          </p:nvPr>
        </p:nvSpPr>
        <p:spPr>
          <a:xfrm>
            <a:off x="2480340" y="2770931"/>
            <a:ext cx="1930400" cy="1295400"/>
          </a:xfrm>
          <a:prstGeom prst="rect">
            <a:avLst/>
          </a:prstGeom>
        </p:spPr>
        <p:txBody>
          <a:bodyPr/>
          <a:lstStyle>
            <a:lvl1pPr marL="0" indent="0">
              <a:buNone/>
              <a:defRPr/>
            </a:lvl1pPr>
          </a:lstStyle>
          <a:p>
            <a:r>
              <a:rPr lang="en-US"/>
              <a:t> </a:t>
            </a:r>
          </a:p>
        </p:txBody>
      </p:sp>
      <p:sp>
        <p:nvSpPr>
          <p:cNvPr id="10" name="Text Placeholder 9"/>
          <p:cNvSpPr>
            <a:spLocks noGrp="1"/>
          </p:cNvSpPr>
          <p:nvPr>
            <p:ph type="body" sz="quarter" idx="12" hasCustomPrompt="1"/>
          </p:nvPr>
        </p:nvSpPr>
        <p:spPr>
          <a:xfrm>
            <a:off x="6908800" y="2819400"/>
            <a:ext cx="5283200" cy="914400"/>
          </a:xfrm>
          <a:prstGeom prst="rect">
            <a:avLst/>
          </a:prstGeom>
        </p:spPr>
        <p:txBody>
          <a:bodyPr anchor="ctr">
            <a:noAutofit/>
          </a:bodyPr>
          <a:lstStyle>
            <a:lvl1pPr marL="0" indent="0" algn="ctr">
              <a:buNone/>
              <a:defRPr sz="2800" b="1" spc="-100" baseline="0">
                <a:solidFill>
                  <a:schemeClr val="accent4"/>
                </a:solidFill>
                <a:latin typeface="Arial Black" panose="020B0A04020102020204" pitchFamily="34" charset="0"/>
              </a:defRPr>
            </a:lvl1pPr>
          </a:lstStyle>
          <a:p>
            <a:pPr lvl="0"/>
            <a:r>
              <a:rPr lang="en-US"/>
              <a:t>Section Title</a:t>
            </a:r>
          </a:p>
        </p:txBody>
      </p:sp>
      <p:sp>
        <p:nvSpPr>
          <p:cNvPr id="12" name="Text Placeholder 11"/>
          <p:cNvSpPr>
            <a:spLocks noGrp="1"/>
          </p:cNvSpPr>
          <p:nvPr>
            <p:ph type="body" sz="quarter" idx="13" hasCustomPrompt="1"/>
          </p:nvPr>
        </p:nvSpPr>
        <p:spPr>
          <a:xfrm>
            <a:off x="6908800" y="3810000"/>
            <a:ext cx="5283200" cy="685800"/>
          </a:xfrm>
          <a:prstGeom prst="rect">
            <a:avLst/>
          </a:prstGeom>
        </p:spPr>
        <p:txBody>
          <a:bodyPr anchor="ctr">
            <a:noAutofit/>
          </a:bodyPr>
          <a:lstStyle>
            <a:lvl1pPr marL="0" indent="0" algn="ctr">
              <a:buNone/>
              <a:defRPr sz="2000" baseline="0">
                <a:solidFill>
                  <a:srgbClr val="E34A9C"/>
                </a:solidFill>
              </a:defRPr>
            </a:lvl1pPr>
          </a:lstStyle>
          <a:p>
            <a:pPr lvl="0"/>
            <a:r>
              <a:rPr lang="en-US"/>
              <a:t>Section Subhead</a:t>
            </a:r>
          </a:p>
        </p:txBody>
      </p:sp>
      <p:sp>
        <p:nvSpPr>
          <p:cNvPr id="13" name="Text Placeholder 11"/>
          <p:cNvSpPr>
            <a:spLocks noGrp="1"/>
          </p:cNvSpPr>
          <p:nvPr>
            <p:ph type="body" sz="quarter" idx="14" hasCustomPrompt="1"/>
          </p:nvPr>
        </p:nvSpPr>
        <p:spPr>
          <a:xfrm>
            <a:off x="6957848" y="2057400"/>
            <a:ext cx="5283200" cy="685800"/>
          </a:xfrm>
          <a:prstGeom prst="rect">
            <a:avLst/>
          </a:prstGeom>
        </p:spPr>
        <p:txBody>
          <a:bodyPr anchor="ctr">
            <a:noAutofit/>
          </a:bodyPr>
          <a:lstStyle>
            <a:lvl1pPr marL="0" indent="0" algn="ctr">
              <a:buNone/>
              <a:defRPr sz="2000" baseline="0">
                <a:solidFill>
                  <a:srgbClr val="E34A9C"/>
                </a:solidFill>
              </a:defRPr>
            </a:lvl1pPr>
          </a:lstStyle>
          <a:p>
            <a:pPr lvl="0"/>
            <a:r>
              <a:rPr lang="en-US"/>
              <a:t>Section Number</a:t>
            </a:r>
          </a:p>
        </p:txBody>
      </p:sp>
    </p:spTree>
    <p:extLst>
      <p:ext uri="{BB962C8B-B14F-4D97-AF65-F5344CB8AC3E}">
        <p14:creationId xmlns:p14="http://schemas.microsoft.com/office/powerpoint/2010/main" val="1097300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ext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B287C-0AB5-704A-96CE-22FE72CDF692}"/>
              </a:ext>
            </a:extLst>
          </p:cNvPr>
          <p:cNvSpPr>
            <a:spLocks noGrp="1"/>
          </p:cNvSpPr>
          <p:nvPr>
            <p:ph type="title" hasCustomPrompt="1"/>
          </p:nvPr>
        </p:nvSpPr>
        <p:spPr>
          <a:xfrm>
            <a:off x="768626" y="857505"/>
            <a:ext cx="10667721" cy="549275"/>
          </a:xfrm>
          <a:prstGeom prst="rect">
            <a:avLst/>
          </a:prstGeom>
        </p:spPr>
        <p:txBody>
          <a:bodyPr/>
          <a:lstStyle>
            <a:lvl1pPr>
              <a:defRPr b="1" i="0">
                <a:latin typeface="Gotham" panose="02000604030000020004" pitchFamily="2" charset="0"/>
              </a:defRPr>
            </a:lvl1pPr>
          </a:lstStyle>
          <a:p>
            <a:r>
              <a:rPr lang="en-US"/>
              <a:t>Title: Gotham Bold, 44pt, black</a:t>
            </a:r>
          </a:p>
        </p:txBody>
      </p:sp>
      <p:sp>
        <p:nvSpPr>
          <p:cNvPr id="8" name="Content Placeholder 7">
            <a:extLst>
              <a:ext uri="{FF2B5EF4-FFF2-40B4-BE49-F238E27FC236}">
                <a16:creationId xmlns:a16="http://schemas.microsoft.com/office/drawing/2014/main" id="{69E6760C-926E-2D42-B456-039B7BDDC0AC}"/>
              </a:ext>
            </a:extLst>
          </p:cNvPr>
          <p:cNvSpPr>
            <a:spLocks noGrp="1"/>
          </p:cNvSpPr>
          <p:nvPr>
            <p:ph sz="quarter" idx="10" hasCustomPrompt="1"/>
          </p:nvPr>
        </p:nvSpPr>
        <p:spPr>
          <a:xfrm>
            <a:off x="768627" y="1406780"/>
            <a:ext cx="10654746" cy="549275"/>
          </a:xfrm>
          <a:prstGeom prst="rect">
            <a:avLst/>
          </a:prstGeom>
        </p:spPr>
        <p:txBody>
          <a:bodyPr/>
          <a:lstStyle>
            <a:lvl1pPr marL="0" indent="0">
              <a:buNone/>
              <a:defRPr>
                <a:solidFill>
                  <a:schemeClr val="accent1"/>
                </a:solidFill>
              </a:defRPr>
            </a:lvl1pPr>
          </a:lstStyle>
          <a:p>
            <a:pPr lvl="0"/>
            <a:r>
              <a:rPr lang="en-US"/>
              <a:t>Subhead: Gotham Book, 28pt, pink</a:t>
            </a:r>
          </a:p>
        </p:txBody>
      </p:sp>
      <p:sp>
        <p:nvSpPr>
          <p:cNvPr id="10" name="Rectangle 9">
            <a:extLst>
              <a:ext uri="{FF2B5EF4-FFF2-40B4-BE49-F238E27FC236}">
                <a16:creationId xmlns:a16="http://schemas.microsoft.com/office/drawing/2014/main" id="{8CBC564F-DC98-CF43-9F30-D1DE62444A37}"/>
              </a:ext>
            </a:extLst>
          </p:cNvPr>
          <p:cNvSpPr/>
          <p:nvPr userDrawn="1"/>
        </p:nvSpPr>
        <p:spPr>
          <a:xfrm rot="16200000">
            <a:off x="1499284" y="-121224"/>
            <a:ext cx="143749" cy="1512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74FD025A-5D35-5A48-9972-7AEB589BF7E6}"/>
              </a:ext>
            </a:extLst>
          </p:cNvPr>
          <p:cNvSpPr>
            <a:spLocks noGrp="1"/>
          </p:cNvSpPr>
          <p:nvPr>
            <p:ph sz="quarter" idx="11" hasCustomPrompt="1"/>
          </p:nvPr>
        </p:nvSpPr>
        <p:spPr>
          <a:xfrm>
            <a:off x="768628" y="2027447"/>
            <a:ext cx="10667722" cy="1929190"/>
          </a:xfrm>
          <a:prstGeom prst="rect">
            <a:avLst/>
          </a:prstGeom>
        </p:spPr>
        <p:txBody>
          <a:bodyPr/>
          <a:lstStyle>
            <a:lvl1pPr marL="0" indent="0">
              <a:buNone/>
              <a:defRPr sz="1800" b="0" i="0">
                <a:latin typeface="Gotham Book" panose="02000604040000020004" pitchFamily="2" charset="0"/>
              </a:defRPr>
            </a:lvl1pPr>
          </a:lstStyle>
          <a:p>
            <a:pPr lvl="0"/>
            <a:r>
              <a:rPr lang="en-US"/>
              <a:t>Text: Gotham Book, 18pt, black, 12 point space after hard return.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0"/>
            <a:r>
              <a:rPr lang="en-US"/>
              <a:t>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pic>
        <p:nvPicPr>
          <p:cNvPr id="9" name="Picture 8">
            <a:extLst>
              <a:ext uri="{FF2B5EF4-FFF2-40B4-BE49-F238E27FC236}">
                <a16:creationId xmlns:a16="http://schemas.microsoft.com/office/drawing/2014/main" id="{294FD1AB-E792-D248-9247-6E6B96FA928C}"/>
              </a:ext>
            </a:extLst>
          </p:cNvPr>
          <p:cNvPicPr>
            <a:picLocks noChangeAspect="1"/>
          </p:cNvPicPr>
          <p:nvPr userDrawn="1"/>
        </p:nvPicPr>
        <p:blipFill rotWithShape="1">
          <a:blip r:embed="rId2"/>
          <a:srcRect l="11039" t="19596" r="12632" b="19186"/>
          <a:stretch/>
        </p:blipFill>
        <p:spPr>
          <a:xfrm>
            <a:off x="297230" y="6138114"/>
            <a:ext cx="1011683" cy="456419"/>
          </a:xfrm>
          <a:prstGeom prst="rect">
            <a:avLst/>
          </a:prstGeom>
        </p:spPr>
      </p:pic>
      <p:sp>
        <p:nvSpPr>
          <p:cNvPr id="11" name="Content Placeholder 15">
            <a:extLst>
              <a:ext uri="{FF2B5EF4-FFF2-40B4-BE49-F238E27FC236}">
                <a16:creationId xmlns:a16="http://schemas.microsoft.com/office/drawing/2014/main" id="{7822BEAF-55CC-45CA-BA4D-2F993847BCF7}"/>
              </a:ext>
            </a:extLst>
          </p:cNvPr>
          <p:cNvSpPr>
            <a:spLocks noGrp="1"/>
          </p:cNvSpPr>
          <p:nvPr>
            <p:ph sz="quarter" idx="12" hasCustomPrompt="1"/>
          </p:nvPr>
        </p:nvSpPr>
        <p:spPr>
          <a:xfrm>
            <a:off x="768628" y="4028029"/>
            <a:ext cx="10667723" cy="2586684"/>
          </a:xfrm>
          <a:prstGeom prst="rect">
            <a:avLst/>
          </a:prstGeom>
        </p:spPr>
        <p:txBody>
          <a:bodyPr/>
          <a:lstStyle>
            <a:lvl1pPr marL="228600" indent="-228600" fontAlgn="base">
              <a:spcAft>
                <a:spcPts val="600"/>
              </a:spcAft>
              <a:buClr>
                <a:schemeClr val="accent1"/>
              </a:buClr>
              <a:buFont typeface="Apple SD Gothic Neo Regular" panose="02000300000000000000" pitchFamily="2" charset="-127"/>
              <a:buChar char="◼"/>
              <a:defRPr sz="1800"/>
            </a:lvl1pPr>
            <a:lvl2pPr marL="365760" marR="0" indent="-182880" algn="l" defTabSz="914400" rtl="0" eaLnBrk="1" fontAlgn="auto" latinLnBrk="0" hangingPunct="1">
              <a:lnSpc>
                <a:spcPct val="90000"/>
              </a:lnSpc>
              <a:spcBef>
                <a:spcPts val="0"/>
              </a:spcBef>
              <a:spcAft>
                <a:spcPts val="1200"/>
              </a:spcAft>
              <a:buClr>
                <a:schemeClr val="accent1"/>
              </a:buClr>
              <a:buSzTx/>
              <a:buFont typeface="System Font Regular"/>
              <a:buChar char="⁃"/>
              <a:tabLst/>
              <a:defRPr sz="1800"/>
            </a:lvl2pPr>
            <a:lvl3pPr marL="457200" indent="-228600">
              <a:spcBef>
                <a:spcPts val="0"/>
              </a:spcBef>
              <a:spcAft>
                <a:spcPts val="600"/>
              </a:spcAft>
              <a:buClr>
                <a:schemeClr val="accent1"/>
              </a:buClr>
              <a:buFont typeface="Wingdings" panose="05000000000000000000" pitchFamily="2" charset="2"/>
              <a:buChar char="§"/>
              <a:defRPr sz="1800"/>
            </a:lvl3pPr>
          </a:lstStyle>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6 point after bullet spacing.​</a:t>
            </a:r>
          </a:p>
          <a:p>
            <a:pPr marL="365760" marR="0" lvl="1" indent="-182880" algn="l" defTabSz="914400" rtl="0" eaLnBrk="1" fontAlgn="auto" latinLnBrk="0" hangingPunct="1">
              <a:lnSpc>
                <a:spcPct val="90000"/>
              </a:lnSpc>
              <a:spcBef>
                <a:spcPts val="0"/>
              </a:spcBef>
              <a:spcAft>
                <a:spcPts val="1200"/>
              </a:spcAft>
              <a:buClr>
                <a:schemeClr val="accent1"/>
              </a:buClr>
              <a:buSzTx/>
              <a:buFont typeface="System Font Regular"/>
              <a:buChar char="⁃"/>
              <a:tabLst/>
              <a:defRPr/>
            </a:pPr>
            <a:r>
              <a:rPr lang="en-US"/>
              <a:t>Second level bullets: Gotham Book, 18pt, black, pink dash bullets set at 100 of type size, </a:t>
            </a:r>
            <a:r>
              <a:rPr lang="en-US">
                <a:latin typeface="Gotham Book" panose="02000604040000020004" pitchFamily="2" charset="0"/>
                <a:cs typeface="Arial" panose="020B0604020202020204" pitchFamily="34" charset="0"/>
              </a:rPr>
              <a:t>6 point after bullet spacing.​</a:t>
            </a:r>
            <a:endParaRPr lang="en-US"/>
          </a:p>
          <a:p>
            <a:pPr lvl="2"/>
            <a:r>
              <a:rPr lang="en-US"/>
              <a:t>Third level bullets: Gotham Book, 18pt, black pink small box set at 100 of type size, </a:t>
            </a:r>
            <a:r>
              <a:rPr lang="en-US">
                <a:latin typeface="Gotham Book" panose="02000604040000020004" pitchFamily="2" charset="0"/>
                <a:cs typeface="Arial" panose="020B0604020202020204" pitchFamily="34" charset="0"/>
              </a:rPr>
              <a:t>6 point after bullet spacing.​</a:t>
            </a:r>
          </a:p>
        </p:txBody>
      </p:sp>
    </p:spTree>
    <p:extLst>
      <p:ext uri="{BB962C8B-B14F-4D97-AF65-F5344CB8AC3E}">
        <p14:creationId xmlns:p14="http://schemas.microsoft.com/office/powerpoint/2010/main" val="2631463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ext onl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B287C-0AB5-704A-96CE-22FE72CDF692}"/>
              </a:ext>
            </a:extLst>
          </p:cNvPr>
          <p:cNvSpPr>
            <a:spLocks noGrp="1"/>
          </p:cNvSpPr>
          <p:nvPr>
            <p:ph type="title" hasCustomPrompt="1"/>
          </p:nvPr>
        </p:nvSpPr>
        <p:spPr>
          <a:xfrm>
            <a:off x="768626" y="857505"/>
            <a:ext cx="10667721" cy="549275"/>
          </a:xfrm>
          <a:prstGeom prst="rect">
            <a:avLst/>
          </a:prstGeom>
        </p:spPr>
        <p:txBody>
          <a:bodyPr/>
          <a:lstStyle>
            <a:lvl1pPr>
              <a:defRPr b="1" i="0">
                <a:latin typeface="Gotham" panose="02000604030000020004" pitchFamily="2" charset="0"/>
              </a:defRPr>
            </a:lvl1pPr>
          </a:lstStyle>
          <a:p>
            <a:r>
              <a:rPr lang="en-US"/>
              <a:t>Title: Gotham Bold, 44pt, black</a:t>
            </a:r>
          </a:p>
        </p:txBody>
      </p:sp>
      <p:sp>
        <p:nvSpPr>
          <p:cNvPr id="8" name="Content Placeholder 7">
            <a:extLst>
              <a:ext uri="{FF2B5EF4-FFF2-40B4-BE49-F238E27FC236}">
                <a16:creationId xmlns:a16="http://schemas.microsoft.com/office/drawing/2014/main" id="{69E6760C-926E-2D42-B456-039B7BDDC0AC}"/>
              </a:ext>
            </a:extLst>
          </p:cNvPr>
          <p:cNvSpPr>
            <a:spLocks noGrp="1"/>
          </p:cNvSpPr>
          <p:nvPr>
            <p:ph sz="quarter" idx="10" hasCustomPrompt="1"/>
          </p:nvPr>
        </p:nvSpPr>
        <p:spPr>
          <a:xfrm>
            <a:off x="768627" y="1406780"/>
            <a:ext cx="10654746" cy="549275"/>
          </a:xfrm>
          <a:prstGeom prst="rect">
            <a:avLst/>
          </a:prstGeom>
        </p:spPr>
        <p:txBody>
          <a:bodyPr/>
          <a:lstStyle>
            <a:lvl1pPr marL="0" indent="0">
              <a:buNone/>
              <a:defRPr>
                <a:solidFill>
                  <a:schemeClr val="accent1"/>
                </a:solidFill>
              </a:defRPr>
            </a:lvl1pPr>
          </a:lstStyle>
          <a:p>
            <a:pPr lvl="0"/>
            <a:r>
              <a:rPr lang="en-US"/>
              <a:t>Subhead: Gotham Book, 28pt, pink</a:t>
            </a:r>
          </a:p>
        </p:txBody>
      </p:sp>
      <p:sp>
        <p:nvSpPr>
          <p:cNvPr id="10" name="Rectangle 9">
            <a:extLst>
              <a:ext uri="{FF2B5EF4-FFF2-40B4-BE49-F238E27FC236}">
                <a16:creationId xmlns:a16="http://schemas.microsoft.com/office/drawing/2014/main" id="{8CBC564F-DC98-CF43-9F30-D1DE62444A37}"/>
              </a:ext>
            </a:extLst>
          </p:cNvPr>
          <p:cNvSpPr/>
          <p:nvPr userDrawn="1"/>
        </p:nvSpPr>
        <p:spPr>
          <a:xfrm rot="16200000">
            <a:off x="1499284" y="-121224"/>
            <a:ext cx="143749" cy="1512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74FD025A-5D35-5A48-9972-7AEB589BF7E6}"/>
              </a:ext>
            </a:extLst>
          </p:cNvPr>
          <p:cNvSpPr>
            <a:spLocks noGrp="1"/>
          </p:cNvSpPr>
          <p:nvPr>
            <p:ph sz="quarter" idx="11" hasCustomPrompt="1"/>
          </p:nvPr>
        </p:nvSpPr>
        <p:spPr>
          <a:xfrm>
            <a:off x="768628" y="2027447"/>
            <a:ext cx="10667722" cy="792585"/>
          </a:xfrm>
          <a:prstGeom prst="rect">
            <a:avLst/>
          </a:prstGeom>
        </p:spPr>
        <p:txBody>
          <a:bodyPr/>
          <a:lstStyle>
            <a:lvl1pPr marL="0" indent="0">
              <a:buNone/>
              <a:defRPr sz="1800" b="0" i="0">
                <a:latin typeface="Gotham Book" panose="02000604040000020004" pitchFamily="2" charset="0"/>
              </a:defRPr>
            </a:lvl1pPr>
          </a:lstStyle>
          <a:p>
            <a:pPr lvl="0"/>
            <a:r>
              <a:rPr lang="en-US"/>
              <a:t>Text with bulleted list: Gotham Book, 18pt, black, 12 point space after hard return.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endParaRPr lang="en-US"/>
          </a:p>
        </p:txBody>
      </p:sp>
      <p:pic>
        <p:nvPicPr>
          <p:cNvPr id="9" name="Picture 8">
            <a:extLst>
              <a:ext uri="{FF2B5EF4-FFF2-40B4-BE49-F238E27FC236}">
                <a16:creationId xmlns:a16="http://schemas.microsoft.com/office/drawing/2014/main" id="{294FD1AB-E792-D248-9247-6E6B96FA928C}"/>
              </a:ext>
            </a:extLst>
          </p:cNvPr>
          <p:cNvPicPr>
            <a:picLocks noChangeAspect="1"/>
          </p:cNvPicPr>
          <p:nvPr userDrawn="1"/>
        </p:nvPicPr>
        <p:blipFill rotWithShape="1">
          <a:blip r:embed="rId2"/>
          <a:srcRect l="11039" t="19596" r="12632" b="19186"/>
          <a:stretch/>
        </p:blipFill>
        <p:spPr>
          <a:xfrm>
            <a:off x="297230" y="6138114"/>
            <a:ext cx="1011683" cy="456419"/>
          </a:xfrm>
          <a:prstGeom prst="rect">
            <a:avLst/>
          </a:prstGeom>
        </p:spPr>
      </p:pic>
      <p:sp>
        <p:nvSpPr>
          <p:cNvPr id="6" name="Text Placeholder 5">
            <a:extLst>
              <a:ext uri="{FF2B5EF4-FFF2-40B4-BE49-F238E27FC236}">
                <a16:creationId xmlns:a16="http://schemas.microsoft.com/office/drawing/2014/main" id="{E1EA3A9A-E2E4-604F-A4C6-0EC6F18D4C23}"/>
              </a:ext>
            </a:extLst>
          </p:cNvPr>
          <p:cNvSpPr>
            <a:spLocks noGrp="1"/>
          </p:cNvSpPr>
          <p:nvPr>
            <p:ph type="body" sz="quarter" idx="12" hasCustomPrompt="1"/>
          </p:nvPr>
        </p:nvSpPr>
        <p:spPr>
          <a:xfrm>
            <a:off x="768350" y="2903538"/>
            <a:ext cx="10668000" cy="3046988"/>
          </a:xfrm>
          <a:prstGeom prst="rect">
            <a:avLst/>
          </a:prstGeom>
        </p:spPr>
        <p:txBody>
          <a:bodyPr>
            <a:spAutoFit/>
          </a:bodyPr>
          <a:lstStyle>
            <a:lvl1pPr marL="228600" indent="-228600" fontAlgn="base">
              <a:spcBef>
                <a:spcPts val="0"/>
              </a:spcBef>
              <a:spcAft>
                <a:spcPts val="600"/>
              </a:spcAft>
              <a:buClr>
                <a:schemeClr val="accent1"/>
              </a:buClr>
              <a:buFont typeface="Apple SD Gothic Neo Regular" panose="02000300000000000000" pitchFamily="2" charset="-127"/>
              <a:buChar char="◼"/>
              <a:defRPr sz="1800"/>
            </a:lvl1pPr>
            <a:lvl2pPr marL="365760" marR="0" indent="-182880" algn="l" defTabSz="914400" rtl="0" eaLnBrk="1" fontAlgn="auto" latinLnBrk="0" hangingPunct="1">
              <a:lnSpc>
                <a:spcPct val="90000"/>
              </a:lnSpc>
              <a:spcBef>
                <a:spcPts val="0"/>
              </a:spcBef>
              <a:spcAft>
                <a:spcPts val="1200"/>
              </a:spcAft>
              <a:buClr>
                <a:schemeClr val="accent1"/>
              </a:buClr>
              <a:buSzTx/>
              <a:buFont typeface="Gotham Book" panose="02000604040000020004" pitchFamily="50" charset="0"/>
              <a:buChar char="–"/>
              <a:tabLst/>
              <a:defRPr sz="1800"/>
            </a:lvl2pPr>
            <a:lvl3pPr marL="457200" indent="-137160">
              <a:spcBef>
                <a:spcPts val="0"/>
              </a:spcBef>
              <a:spcAft>
                <a:spcPts val="600"/>
              </a:spcAft>
              <a:buClr>
                <a:schemeClr val="accent1"/>
              </a:buClr>
              <a:buFont typeface="Wingdings" pitchFamily="2" charset="2"/>
              <a:buChar char="§"/>
              <a:defRPr sz="1800"/>
            </a:lvl3pPr>
            <a:lvl4pPr>
              <a:spcAft>
                <a:spcPts val="1200"/>
              </a:spcAft>
              <a:defRPr/>
            </a:lvl4pPr>
            <a:lvl5pPr>
              <a:spcAft>
                <a:spcPts val="1200"/>
              </a:spcAft>
              <a:defRPr/>
            </a:lvl5pPr>
          </a:lstStyle>
          <a:p>
            <a:pPr marL="228600" indent="-228600" fontAlgn="base">
              <a:spcAft>
                <a:spcPts val="600"/>
              </a:spcAft>
              <a:buClr>
                <a:schemeClr val="accent1"/>
              </a:buClr>
              <a:buFont typeface="Apple SD Gothic Neo Regular" panose="02000300000000000000" pitchFamily="2" charset="-127"/>
              <a:buChar char="◼"/>
            </a:pPr>
            <a:r>
              <a:rPr lang="en-US">
                <a:latin typeface="Gotham Book" panose="02000604040000020004" pitchFamily="2" charset="0"/>
                <a:cs typeface="Arial" panose="020B0604020202020204" pitchFamily="34" charset="0"/>
              </a:rPr>
              <a:t>Bullets: Gotham Book, 18pt, black, pink square bullets set at 100 of type size, 6 point after bullet spacing.​</a:t>
            </a:r>
          </a:p>
          <a:p>
            <a:pPr marL="365760" marR="0" lvl="1" indent="-182880" algn="l" defTabSz="914400" rtl="0" eaLnBrk="1" fontAlgn="auto" latinLnBrk="0" hangingPunct="1">
              <a:lnSpc>
                <a:spcPct val="90000"/>
              </a:lnSpc>
              <a:spcBef>
                <a:spcPts val="0"/>
              </a:spcBef>
              <a:spcAft>
                <a:spcPts val="1200"/>
              </a:spcAft>
              <a:buClr>
                <a:schemeClr val="accent1"/>
              </a:buClr>
              <a:buSzTx/>
              <a:buFont typeface="System Font Regular"/>
              <a:buChar char="⁃"/>
              <a:tabLst/>
              <a:defRPr/>
            </a:pPr>
            <a:r>
              <a:rPr lang="en-US"/>
              <a:t>Second level bullets: Gotham Book, 18pt, black, pink dash bullets set at 100 of type size, </a:t>
            </a:r>
            <a:r>
              <a:rPr lang="en-US">
                <a:latin typeface="Gotham Book" panose="02000604040000020004" pitchFamily="2" charset="0"/>
                <a:cs typeface="Arial" panose="020B0604020202020204" pitchFamily="34" charset="0"/>
              </a:rPr>
              <a:t>6 point after bullet spacing.​</a:t>
            </a:r>
            <a:endParaRPr lang="en-US"/>
          </a:p>
          <a:p>
            <a:pPr marL="365760" marR="0" lvl="1" indent="-182880" algn="l" defTabSz="914400" rtl="0" eaLnBrk="1" fontAlgn="auto" latinLnBrk="0" hangingPunct="1">
              <a:lnSpc>
                <a:spcPct val="90000"/>
              </a:lnSpc>
              <a:spcBef>
                <a:spcPts val="0"/>
              </a:spcBef>
              <a:spcAft>
                <a:spcPts val="1200"/>
              </a:spcAft>
              <a:buClr>
                <a:schemeClr val="accent1"/>
              </a:buClr>
              <a:buSzTx/>
              <a:buFont typeface="System Font Regular"/>
              <a:buChar char="⁃"/>
              <a:tabLst/>
              <a:defRPr/>
            </a:pPr>
            <a:r>
              <a:rPr lang="en-US"/>
              <a:t>Second level bullets: Gotham Book, 18pt, black, pink dash bullets set at 100 of type size, </a:t>
            </a:r>
            <a:r>
              <a:rPr lang="en-US">
                <a:latin typeface="Gotham Book" panose="02000604040000020004" pitchFamily="2" charset="0"/>
                <a:cs typeface="Arial" panose="020B0604020202020204" pitchFamily="34" charset="0"/>
              </a:rPr>
              <a:t>6 point after bullet spacing.​</a:t>
            </a:r>
            <a:endParaRPr lang="en-US"/>
          </a:p>
          <a:p>
            <a:pPr lvl="2"/>
            <a:r>
              <a:rPr lang="en-US"/>
              <a:t>Third level bullets: Gotham Book, 18pt, black pink small box set at 100 of type size, </a:t>
            </a:r>
            <a:r>
              <a:rPr lang="en-US">
                <a:latin typeface="Gotham Book" panose="02000604040000020004" pitchFamily="2" charset="0"/>
                <a:cs typeface="Arial" panose="020B0604020202020204" pitchFamily="34" charset="0"/>
              </a:rPr>
              <a:t>6 point after bullet spacing.​</a:t>
            </a:r>
          </a:p>
          <a:p>
            <a:pPr lvl="2"/>
            <a:r>
              <a:rPr lang="en-US"/>
              <a:t>Third level bullets: Gotham Book, 18pt, black pink small box set at 100 of type size, </a:t>
            </a:r>
            <a:r>
              <a:rPr lang="en-US">
                <a:latin typeface="Gotham Book" panose="02000604040000020004" pitchFamily="2" charset="0"/>
                <a:cs typeface="Arial" panose="020B0604020202020204" pitchFamily="34" charset="0"/>
              </a:rPr>
              <a:t>6 point after bullet spacing.​</a:t>
            </a:r>
          </a:p>
        </p:txBody>
      </p:sp>
    </p:spTree>
    <p:extLst>
      <p:ext uri="{BB962C8B-B14F-4D97-AF65-F5344CB8AC3E}">
        <p14:creationId xmlns:p14="http://schemas.microsoft.com/office/powerpoint/2010/main" val="299450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54175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3" r:id="rId15"/>
    <p:sldLayoutId id="2147483695" r:id="rId16"/>
    <p:sldLayoutId id="2147483696" r:id="rId17"/>
    <p:sldLayoutId id="2147483697" r:id="rId18"/>
    <p:sldLayoutId id="2147483698" r:id="rId19"/>
    <p:sldLayoutId id="2147483660" r:id="rId20"/>
    <p:sldLayoutId id="2147483780" r:id="rId21"/>
  </p:sldLayoutIdLst>
  <p:hf hdr="0" ftr="0" dt="0"/>
  <p:txStyles>
    <p:titleStyle>
      <a:lvl1pPr algn="l" defTabSz="914400" rtl="0" eaLnBrk="1" latinLnBrk="0" hangingPunct="1">
        <a:lnSpc>
          <a:spcPct val="90000"/>
        </a:lnSpc>
        <a:spcBef>
          <a:spcPct val="0"/>
        </a:spcBef>
        <a:buNone/>
        <a:defRPr sz="3600" kern="1200">
          <a:solidFill>
            <a:schemeClr val="tx1"/>
          </a:solidFill>
          <a:latin typeface="Gotham Medium" panose="02000604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Book" panose="02000604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Book" panose="02000604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Book" panose="02000604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Book" panose="02000604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Book" panose="02000604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853800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9" r:id="rId15"/>
  </p:sldLayoutIdLst>
  <p:txStyles>
    <p:titleStyle>
      <a:lvl1pPr algn="l" defTabSz="914400" rtl="0" eaLnBrk="1" latinLnBrk="0" hangingPunct="1">
        <a:lnSpc>
          <a:spcPct val="90000"/>
        </a:lnSpc>
        <a:spcBef>
          <a:spcPct val="0"/>
        </a:spcBef>
        <a:buNone/>
        <a:defRPr sz="3600" kern="1200">
          <a:solidFill>
            <a:schemeClr val="tx1"/>
          </a:solidFill>
          <a:latin typeface="Gotham Medium" panose="02000604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Book" panose="02000604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Book" panose="02000604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Book" panose="02000604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Book" panose="02000604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Book" panose="02000604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9472142"/>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Lst>
  <p:txStyles>
    <p:titleStyle>
      <a:lvl1pPr algn="l" defTabSz="914400" rtl="0" eaLnBrk="1" latinLnBrk="0" hangingPunct="1">
        <a:lnSpc>
          <a:spcPct val="90000"/>
        </a:lnSpc>
        <a:spcBef>
          <a:spcPct val="0"/>
        </a:spcBef>
        <a:buNone/>
        <a:defRPr sz="3600" kern="1200">
          <a:solidFill>
            <a:schemeClr val="tx1"/>
          </a:solidFill>
          <a:latin typeface="Gotham Medium" panose="0200060403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Book" panose="02000604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Book" panose="02000604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Book" panose="02000604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Book" panose="02000604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Book" panose="02000604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4103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Lst>
  <p:hf hdr="0" ftr="0" dt="0"/>
  <p:txStyles>
    <p:titleStyle>
      <a:lvl1pPr algn="l" defTabSz="914377" rtl="0" eaLnBrk="1" latinLnBrk="0" hangingPunct="1">
        <a:lnSpc>
          <a:spcPct val="90000"/>
        </a:lnSpc>
        <a:spcBef>
          <a:spcPct val="0"/>
        </a:spcBef>
        <a:buNone/>
        <a:defRPr sz="3600" kern="1200">
          <a:solidFill>
            <a:schemeClr val="tx1"/>
          </a:solidFill>
          <a:latin typeface="Gotham Medium" panose="02000604030000020004" pitchFamily="2" charset="0"/>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Gotham Book" panose="02000604040000020004"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Gotham Book" panose="02000604040000020004" pitchFamily="2" charset="0"/>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Gotham Book" panose="02000604040000020004" pitchFamily="2" charset="0"/>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Book" panose="02000604040000020004" pitchFamily="2" charset="0"/>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Gotham Book" panose="02000604040000020004" pitchFamily="2"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31.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E06191-2FCD-5949-95F9-4770B1FF622F}"/>
              </a:ext>
            </a:extLst>
          </p:cNvPr>
          <p:cNvSpPr/>
          <p:nvPr/>
        </p:nvSpPr>
        <p:spPr>
          <a:xfrm>
            <a:off x="795385" y="3752374"/>
            <a:ext cx="1491955" cy="1531625"/>
          </a:xfrm>
          <a:prstGeom prst="rect">
            <a:avLst/>
          </a:prstGeom>
          <a:solidFill>
            <a:srgbClr val="E34A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47E7DB4-F0B3-2B46-9878-09F7DBCC4BF3}"/>
              </a:ext>
            </a:extLst>
          </p:cNvPr>
          <p:cNvPicPr>
            <a:picLocks noChangeAspect="1"/>
          </p:cNvPicPr>
          <p:nvPr/>
        </p:nvPicPr>
        <p:blipFill>
          <a:blip r:embed="rId3"/>
          <a:srcRect l="4875" r="4875"/>
          <a:stretch/>
        </p:blipFill>
        <p:spPr>
          <a:xfrm>
            <a:off x="2887513" y="-1"/>
            <a:ext cx="9306404" cy="6858001"/>
          </a:xfrm>
          <a:prstGeom prst="rect">
            <a:avLst/>
          </a:prstGeom>
        </p:spPr>
      </p:pic>
      <p:pic>
        <p:nvPicPr>
          <p:cNvPr id="9" name="Picture 8">
            <a:extLst>
              <a:ext uri="{FF2B5EF4-FFF2-40B4-BE49-F238E27FC236}">
                <a16:creationId xmlns:a16="http://schemas.microsoft.com/office/drawing/2014/main" id="{4B97CC4A-A19D-354F-BF32-2F494DCE86B3}"/>
              </a:ext>
            </a:extLst>
          </p:cNvPr>
          <p:cNvPicPr>
            <a:picLocks noChangeAspect="1"/>
          </p:cNvPicPr>
          <p:nvPr/>
        </p:nvPicPr>
        <p:blipFill>
          <a:blip r:embed="rId4"/>
          <a:srcRect/>
          <a:stretch/>
        </p:blipFill>
        <p:spPr>
          <a:xfrm>
            <a:off x="1022575" y="1574001"/>
            <a:ext cx="1979106" cy="1111985"/>
          </a:xfrm>
          <a:prstGeom prst="rect">
            <a:avLst/>
          </a:prstGeom>
        </p:spPr>
      </p:pic>
      <p:sp>
        <p:nvSpPr>
          <p:cNvPr id="10" name="Rectangle 9">
            <a:extLst>
              <a:ext uri="{FF2B5EF4-FFF2-40B4-BE49-F238E27FC236}">
                <a16:creationId xmlns:a16="http://schemas.microsoft.com/office/drawing/2014/main" id="{5AFF31CF-8281-A14D-A0FD-F758DB820E8E}"/>
              </a:ext>
            </a:extLst>
          </p:cNvPr>
          <p:cNvSpPr/>
          <p:nvPr/>
        </p:nvSpPr>
        <p:spPr>
          <a:xfrm>
            <a:off x="7247067" y="4567613"/>
            <a:ext cx="1491955" cy="1531625"/>
          </a:xfrm>
          <a:prstGeom prst="rect">
            <a:avLst/>
          </a:prstGeom>
          <a:solidFill>
            <a:srgbClr val="E34A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001118D-0F07-FE48-8596-12F7B363CB69}"/>
              </a:ext>
            </a:extLst>
          </p:cNvPr>
          <p:cNvSpPr/>
          <p:nvPr/>
        </p:nvSpPr>
        <p:spPr>
          <a:xfrm>
            <a:off x="1022575" y="4006869"/>
            <a:ext cx="7456095" cy="1859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F91534-8DC8-914D-A29E-F911EC1AD60C}"/>
              </a:ext>
            </a:extLst>
          </p:cNvPr>
          <p:cNvSpPr>
            <a:spLocks noGrp="1"/>
          </p:cNvSpPr>
          <p:nvPr>
            <p:ph type="ctrTitle"/>
          </p:nvPr>
        </p:nvSpPr>
        <p:spPr>
          <a:xfrm>
            <a:off x="1583185" y="4287834"/>
            <a:ext cx="7456094" cy="795666"/>
          </a:xfrm>
        </p:spPr>
        <p:txBody>
          <a:bodyPr anchor="ctr" anchorCtr="0">
            <a:normAutofit/>
          </a:bodyPr>
          <a:lstStyle/>
          <a:p>
            <a:pPr algn="l"/>
            <a:r>
              <a:rPr lang="en-US" sz="3200" b="1" dirty="0">
                <a:latin typeface="Arial Black"/>
                <a:cs typeface="Arial Black" panose="020B0604020202020204" pitchFamily="34" charset="0"/>
              </a:rPr>
              <a:t>Worship in Pink</a:t>
            </a:r>
          </a:p>
        </p:txBody>
      </p:sp>
      <p:sp>
        <p:nvSpPr>
          <p:cNvPr id="3" name="Subtitle 2">
            <a:extLst>
              <a:ext uri="{FF2B5EF4-FFF2-40B4-BE49-F238E27FC236}">
                <a16:creationId xmlns:a16="http://schemas.microsoft.com/office/drawing/2014/main" id="{7FD3C3FE-64D7-8749-85B9-212829FD6DDB}"/>
              </a:ext>
            </a:extLst>
          </p:cNvPr>
          <p:cNvSpPr>
            <a:spLocks noGrp="1"/>
          </p:cNvSpPr>
          <p:nvPr>
            <p:ph type="subTitle" idx="1"/>
          </p:nvPr>
        </p:nvSpPr>
        <p:spPr>
          <a:xfrm>
            <a:off x="1583184" y="4979141"/>
            <a:ext cx="7456094" cy="901344"/>
          </a:xfrm>
        </p:spPr>
        <p:txBody>
          <a:bodyPr vert="horz" lIns="91440" tIns="45720" rIns="91440" bIns="45720" rtlCol="0" anchor="t">
            <a:normAutofit/>
          </a:bodyPr>
          <a:lstStyle/>
          <a:p>
            <a:pPr algn="l"/>
            <a:r>
              <a:rPr lang="en-US" sz="1900" i="1" dirty="0">
                <a:latin typeface="Gotham Book"/>
                <a:cs typeface="Arial"/>
              </a:rPr>
              <a:t>Together, we will create a world without breast cancer</a:t>
            </a:r>
          </a:p>
        </p:txBody>
      </p:sp>
    </p:spTree>
    <p:extLst>
      <p:ext uri="{BB962C8B-B14F-4D97-AF65-F5344CB8AC3E}">
        <p14:creationId xmlns:p14="http://schemas.microsoft.com/office/powerpoint/2010/main" val="2771460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7EDE03-E18E-427A-BB03-474C3C2757E9}"/>
              </a:ext>
            </a:extLst>
          </p:cNvPr>
          <p:cNvSpPr/>
          <p:nvPr/>
        </p:nvSpPr>
        <p:spPr>
          <a:xfrm>
            <a:off x="185195" y="6111433"/>
            <a:ext cx="1979271" cy="5492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otham Book"/>
              <a:ea typeface="+mn-ea"/>
              <a:cs typeface="+mn-cs"/>
            </a:endParaRPr>
          </a:p>
        </p:txBody>
      </p:sp>
      <p:pic>
        <p:nvPicPr>
          <p:cNvPr id="29" name="Picture 28">
            <a:extLst>
              <a:ext uri="{FF2B5EF4-FFF2-40B4-BE49-F238E27FC236}">
                <a16:creationId xmlns:a16="http://schemas.microsoft.com/office/drawing/2014/main" id="{86BD9468-3996-5A7A-3431-84F8C0994779}"/>
              </a:ext>
            </a:extLst>
          </p:cNvPr>
          <p:cNvPicPr>
            <a:picLocks noChangeAspect="1"/>
          </p:cNvPicPr>
          <p:nvPr/>
        </p:nvPicPr>
        <p:blipFill>
          <a:blip r:embed="rId3"/>
          <a:stretch>
            <a:fillRect/>
          </a:stretch>
        </p:blipFill>
        <p:spPr>
          <a:xfrm>
            <a:off x="-528" y="-297"/>
            <a:ext cx="12192528" cy="6858297"/>
          </a:xfrm>
          <a:prstGeom prst="rect">
            <a:avLst/>
          </a:prstGeom>
        </p:spPr>
      </p:pic>
    </p:spTree>
    <p:extLst>
      <p:ext uri="{BB962C8B-B14F-4D97-AF65-F5344CB8AC3E}">
        <p14:creationId xmlns:p14="http://schemas.microsoft.com/office/powerpoint/2010/main" val="2869601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53CED4-393C-0447-A62F-6AC92A50CB6A}"/>
              </a:ext>
            </a:extLst>
          </p:cNvPr>
          <p:cNvPicPr>
            <a:picLocks noChangeAspect="1"/>
          </p:cNvPicPr>
          <p:nvPr/>
        </p:nvPicPr>
        <p:blipFill>
          <a:blip r:embed="rId3"/>
          <a:srcRect t="19" b="19"/>
          <a:stretch/>
        </p:blipFill>
        <p:spPr>
          <a:xfrm>
            <a:off x="1" y="2247228"/>
            <a:ext cx="6095999" cy="4062419"/>
          </a:xfrm>
          <a:prstGeom prst="rect">
            <a:avLst/>
          </a:prstGeom>
          <a:ln>
            <a:solidFill>
              <a:srgbClr val="E34A9C"/>
            </a:solidFill>
          </a:ln>
        </p:spPr>
      </p:pic>
      <p:sp>
        <p:nvSpPr>
          <p:cNvPr id="21" name="Rectangle 20">
            <a:extLst>
              <a:ext uri="{FF2B5EF4-FFF2-40B4-BE49-F238E27FC236}">
                <a16:creationId xmlns:a16="http://schemas.microsoft.com/office/drawing/2014/main" id="{579DBA52-10D5-AC4D-B732-035E05D71233}"/>
              </a:ext>
            </a:extLst>
          </p:cNvPr>
          <p:cNvSpPr/>
          <p:nvPr/>
        </p:nvSpPr>
        <p:spPr>
          <a:xfrm>
            <a:off x="720631" y="1602878"/>
            <a:ext cx="1051721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a:ln>
                  <a:noFill/>
                </a:ln>
                <a:solidFill>
                  <a:srgbClr val="E3499C"/>
                </a:solidFill>
                <a:effectLst/>
                <a:uLnTx/>
                <a:uFillTx/>
                <a:latin typeface="Gotham Book" panose="02000604040000020004" pitchFamily="2" charset="0"/>
                <a:ea typeface="Verdana" panose="020B0604030504040204" pitchFamily="34" charset="0"/>
                <a:cs typeface="Arial" panose="020B0604020202020204" pitchFamily="34" charset="0"/>
              </a:rPr>
              <a:t>“…Faith without works is dead.”</a:t>
            </a:r>
            <a:endParaRPr kumimoji="0" lang="en-US" altLang="en-US" sz="2400" b="0" i="0" u="none" strike="noStrike" kern="1200" cap="none" spc="0" normalizeH="0" baseline="0" noProof="0" dirty="0">
              <a:ln>
                <a:noFill/>
              </a:ln>
              <a:solidFill>
                <a:srgbClr val="000000"/>
              </a:solidFill>
              <a:effectLst/>
              <a:uLnTx/>
              <a:uFillTx/>
              <a:latin typeface="Gotham Book" panose="02000604040000020004" pitchFamily="2" charset="0"/>
              <a:ea typeface="Verdana" panose="020B0604030504040204" pitchFamily="34" charset="0"/>
              <a:cs typeface="Arial" panose="020B0604020202020204" pitchFamily="34" charset="0"/>
            </a:endParaRPr>
          </a:p>
        </p:txBody>
      </p:sp>
      <p:sp>
        <p:nvSpPr>
          <p:cNvPr id="11" name="Title 1">
            <a:extLst>
              <a:ext uri="{FF2B5EF4-FFF2-40B4-BE49-F238E27FC236}">
                <a16:creationId xmlns:a16="http://schemas.microsoft.com/office/drawing/2014/main" id="{B3ADDFE7-B507-4948-AA92-B8C33D0D8455}"/>
              </a:ext>
            </a:extLst>
          </p:cNvPr>
          <p:cNvSpPr txBox="1">
            <a:spLocks/>
          </p:cNvSpPr>
          <p:nvPr/>
        </p:nvSpPr>
        <p:spPr>
          <a:xfrm>
            <a:off x="835558" y="1157288"/>
            <a:ext cx="7961601" cy="498598"/>
          </a:xfrm>
          <a:prstGeom prst="rect">
            <a:avLst/>
          </a:prstGeom>
        </p:spPr>
        <p:txBody>
          <a:bodyPr wrap="square" lIns="0" tIns="0" rIns="0" bIns="0" anchor="t" anchorCtr="0">
            <a:spAutoFit/>
          </a:bodyPr>
          <a:lstStyle>
            <a:lvl1pPr algn="l" defTabSz="914400" rtl="0" eaLnBrk="1" latinLnBrk="0" hangingPunct="1">
              <a:lnSpc>
                <a:spcPct val="90000"/>
              </a:lnSpc>
              <a:spcBef>
                <a:spcPct val="0"/>
              </a:spcBef>
              <a:buNone/>
              <a:defRPr sz="3600" kern="1200">
                <a:solidFill>
                  <a:schemeClr val="tx1"/>
                </a:solidFill>
                <a:latin typeface="Gotham Medium" panose="02000604030000020004"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Gotham Black" panose="02000604030000020004" pitchFamily="2" charset="0"/>
                <a:ea typeface="+mj-ea"/>
                <a:cs typeface="Arial Black" panose="020B0604020202020204" pitchFamily="34" charset="0"/>
              </a:rPr>
              <a:t>Faith &amp; Breast Cancer</a:t>
            </a:r>
            <a:endParaRPr kumimoji="0" lang="en-US" sz="3600" b="1" i="0" u="none" strike="noStrike" kern="1200" cap="none" spc="0" normalizeH="0" baseline="0" noProof="0" dirty="0">
              <a:ln>
                <a:noFill/>
              </a:ln>
              <a:solidFill>
                <a:srgbClr val="FFFFFF">
                  <a:lumMod val="75000"/>
                </a:srgbClr>
              </a:solidFill>
              <a:effectLst/>
              <a:uLnTx/>
              <a:uFillTx/>
              <a:latin typeface="Gotham Black" panose="02000604030000020004" pitchFamily="2" charset="0"/>
              <a:ea typeface="+mj-ea"/>
              <a:cs typeface="Arial Black" panose="020B0604020202020204" pitchFamily="34" charset="0"/>
            </a:endParaRPr>
          </a:p>
        </p:txBody>
      </p:sp>
      <p:sp>
        <p:nvSpPr>
          <p:cNvPr id="12" name="Rectangle 11">
            <a:extLst>
              <a:ext uri="{FF2B5EF4-FFF2-40B4-BE49-F238E27FC236}">
                <a16:creationId xmlns:a16="http://schemas.microsoft.com/office/drawing/2014/main" id="{89C4C8A7-E217-914F-AD1E-79A720C9674A}"/>
              </a:ext>
            </a:extLst>
          </p:cNvPr>
          <p:cNvSpPr/>
          <p:nvPr/>
        </p:nvSpPr>
        <p:spPr>
          <a:xfrm rot="16200000">
            <a:off x="1519714" y="113543"/>
            <a:ext cx="143749" cy="15120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7A313F9-6D2F-B043-B756-4BE4190D00B2}"/>
              </a:ext>
            </a:extLst>
          </p:cNvPr>
          <p:cNvPicPr>
            <a:picLocks noChangeAspect="1"/>
          </p:cNvPicPr>
          <p:nvPr/>
        </p:nvPicPr>
        <p:blipFill>
          <a:blip r:embed="rId4"/>
          <a:srcRect t="24" b="24"/>
          <a:stretch/>
        </p:blipFill>
        <p:spPr>
          <a:xfrm>
            <a:off x="6096000" y="2247228"/>
            <a:ext cx="6096000" cy="4062419"/>
          </a:xfrm>
          <a:prstGeom prst="rect">
            <a:avLst/>
          </a:prstGeom>
          <a:ln>
            <a:solidFill>
              <a:srgbClr val="E3499C"/>
            </a:solidFill>
          </a:ln>
        </p:spPr>
      </p:pic>
    </p:spTree>
    <p:extLst>
      <p:ext uri="{BB962C8B-B14F-4D97-AF65-F5344CB8AC3E}">
        <p14:creationId xmlns:p14="http://schemas.microsoft.com/office/powerpoint/2010/main" val="43285623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9C9CC7-4F81-4037-87FD-3B10053E455C}"/>
              </a:ext>
            </a:extLst>
          </p:cNvPr>
          <p:cNvSpPr>
            <a:spLocks noGrp="1"/>
          </p:cNvSpPr>
          <p:nvPr>
            <p:ph type="ctrTitle"/>
          </p:nvPr>
        </p:nvSpPr>
        <p:spPr/>
        <p:txBody>
          <a:bodyPr/>
          <a:lstStyle/>
          <a:p>
            <a:r>
              <a:rPr lang="en-US" dirty="0">
                <a:latin typeface="Gotham Black" panose="02000604030000020004" pitchFamily="2" charset="0"/>
              </a:rPr>
              <a:t>Thank you </a:t>
            </a:r>
          </a:p>
        </p:txBody>
      </p:sp>
    </p:spTree>
    <p:extLst>
      <p:ext uri="{BB962C8B-B14F-4D97-AF65-F5344CB8AC3E}">
        <p14:creationId xmlns:p14="http://schemas.microsoft.com/office/powerpoint/2010/main" val="460995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FEC925-FD82-D3EE-F3FB-14B623E08F65}"/>
              </a:ext>
            </a:extLst>
          </p:cNvPr>
          <p:cNvPicPr>
            <a:picLocks noChangeAspect="1"/>
          </p:cNvPicPr>
          <p:nvPr/>
        </p:nvPicPr>
        <p:blipFill>
          <a:blip r:embed="rId3"/>
          <a:stretch>
            <a:fillRect/>
          </a:stretch>
        </p:blipFill>
        <p:spPr>
          <a:xfrm>
            <a:off x="0" y="6177"/>
            <a:ext cx="12192000" cy="6895475"/>
          </a:xfrm>
          <a:prstGeom prst="rect">
            <a:avLst/>
          </a:prstGeom>
        </p:spPr>
      </p:pic>
    </p:spTree>
    <p:extLst>
      <p:ext uri="{BB962C8B-B14F-4D97-AF65-F5344CB8AC3E}">
        <p14:creationId xmlns:p14="http://schemas.microsoft.com/office/powerpoint/2010/main" val="174206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B01C84-FCD4-8A61-ACC7-EB1954E0D11A}"/>
              </a:ext>
            </a:extLst>
          </p:cNvPr>
          <p:cNvPicPr>
            <a:picLocks noChangeAspect="1"/>
          </p:cNvPicPr>
          <p:nvPr/>
        </p:nvPicPr>
        <p:blipFill>
          <a:blip r:embed="rId3"/>
          <a:stretch>
            <a:fillRect/>
          </a:stretch>
        </p:blipFill>
        <p:spPr>
          <a:xfrm>
            <a:off x="0" y="76200"/>
            <a:ext cx="12192000" cy="6858000"/>
          </a:xfrm>
          <a:prstGeom prst="rect">
            <a:avLst/>
          </a:prstGeom>
        </p:spPr>
      </p:pic>
    </p:spTree>
    <p:extLst>
      <p:ext uri="{BB962C8B-B14F-4D97-AF65-F5344CB8AC3E}">
        <p14:creationId xmlns:p14="http://schemas.microsoft.com/office/powerpoint/2010/main" val="3127100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59B306-1D47-CAD3-32DB-8C2DED3BAD0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4170052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55282E-45EC-6F26-DA5E-77CC9E022264}"/>
              </a:ext>
            </a:extLst>
          </p:cNvPr>
          <p:cNvSpPr>
            <a:spLocks noGrp="1"/>
          </p:cNvSpPr>
          <p:nvPr>
            <p:ph type="sldNum" sz="quarter" idx="2"/>
          </p:nvPr>
        </p:nvSpPr>
        <p:spPr/>
        <p:txBody>
          <a:bodyPr/>
          <a:lstStyle/>
          <a:p>
            <a:fld id="{86CB4B4D-7CA3-9044-876B-883B54F8677D}" type="slidenum">
              <a:rPr lang="en-US" smtClean="0"/>
              <a:t>5</a:t>
            </a:fld>
            <a:endParaRPr lang="en-US"/>
          </a:p>
        </p:txBody>
      </p:sp>
      <p:pic>
        <p:nvPicPr>
          <p:cNvPr id="4" name="Picture 3">
            <a:extLst>
              <a:ext uri="{FF2B5EF4-FFF2-40B4-BE49-F238E27FC236}">
                <a16:creationId xmlns:a16="http://schemas.microsoft.com/office/drawing/2014/main" id="{39BCC17B-3360-8548-68EF-7B2C0B17105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2379916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3D5501B-5DAC-6F40-E6DC-6AA2407762C2}"/>
              </a:ext>
            </a:extLst>
          </p:cNvPr>
          <p:cNvGrpSpPr/>
          <p:nvPr/>
        </p:nvGrpSpPr>
        <p:grpSpPr>
          <a:xfrm>
            <a:off x="-528" y="-297"/>
            <a:ext cx="12192528" cy="6858297"/>
            <a:chOff x="-528" y="-297"/>
            <a:chExt cx="12192528" cy="6858297"/>
          </a:xfrm>
        </p:grpSpPr>
        <p:pic>
          <p:nvPicPr>
            <p:cNvPr id="2" name="Picture 1">
              <a:extLst>
                <a:ext uri="{FF2B5EF4-FFF2-40B4-BE49-F238E27FC236}">
                  <a16:creationId xmlns:a16="http://schemas.microsoft.com/office/drawing/2014/main" id="{A69F864E-254B-8C46-F086-8769FAB7AAAA}"/>
                </a:ext>
              </a:extLst>
            </p:cNvPr>
            <p:cNvPicPr>
              <a:picLocks noChangeAspect="1"/>
            </p:cNvPicPr>
            <p:nvPr/>
          </p:nvPicPr>
          <p:blipFill>
            <a:blip r:embed="rId3"/>
            <a:stretch>
              <a:fillRect/>
            </a:stretch>
          </p:blipFill>
          <p:spPr>
            <a:xfrm>
              <a:off x="-528" y="-297"/>
              <a:ext cx="12192528" cy="6858297"/>
            </a:xfrm>
            <a:prstGeom prst="rect">
              <a:avLst/>
            </a:prstGeom>
          </p:spPr>
        </p:pic>
        <p:sp>
          <p:nvSpPr>
            <p:cNvPr id="3" name="Rectangle 2">
              <a:extLst>
                <a:ext uri="{FF2B5EF4-FFF2-40B4-BE49-F238E27FC236}">
                  <a16:creationId xmlns:a16="http://schemas.microsoft.com/office/drawing/2014/main" id="{4DBCFB4F-D3F5-0E7A-DA02-AC5704272F53}"/>
                </a:ext>
              </a:extLst>
            </p:cNvPr>
            <p:cNvSpPr/>
            <p:nvPr/>
          </p:nvSpPr>
          <p:spPr>
            <a:xfrm>
              <a:off x="10716768" y="5522976"/>
              <a:ext cx="804672" cy="42062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63795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people posing for the camera&#10;&#10;Description automatically generated">
            <a:extLst>
              <a:ext uri="{FF2B5EF4-FFF2-40B4-BE49-F238E27FC236}">
                <a16:creationId xmlns:a16="http://schemas.microsoft.com/office/drawing/2014/main" id="{AD398181-0278-D442-83EF-A226815BD17B}"/>
              </a:ext>
            </a:extLst>
          </p:cNvPr>
          <p:cNvPicPr>
            <a:picLocks noChangeAspect="1"/>
          </p:cNvPicPr>
          <p:nvPr/>
        </p:nvPicPr>
        <p:blipFill rotWithShape="1">
          <a:blip r:embed="rId3"/>
          <a:srcRect t="14473" b="20692"/>
          <a:stretch/>
        </p:blipFill>
        <p:spPr>
          <a:xfrm>
            <a:off x="-1607" y="1570516"/>
            <a:ext cx="12226265" cy="5287483"/>
          </a:xfrm>
          <a:prstGeom prst="rect">
            <a:avLst/>
          </a:prstGeom>
        </p:spPr>
      </p:pic>
      <p:sp>
        <p:nvSpPr>
          <p:cNvPr id="14" name="Title 1">
            <a:extLst>
              <a:ext uri="{FF2B5EF4-FFF2-40B4-BE49-F238E27FC236}">
                <a16:creationId xmlns:a16="http://schemas.microsoft.com/office/drawing/2014/main" id="{BDD39B67-AEC5-5145-9B0F-10F5DBFDEFE7}"/>
              </a:ext>
            </a:extLst>
          </p:cNvPr>
          <p:cNvSpPr txBox="1">
            <a:spLocks/>
          </p:cNvSpPr>
          <p:nvPr/>
        </p:nvSpPr>
        <p:spPr>
          <a:xfrm>
            <a:off x="713508" y="845581"/>
            <a:ext cx="7973292" cy="1325563"/>
          </a:xfrm>
          <a:prstGeom prst="rect">
            <a:avLst/>
          </a:prstGeom>
        </p:spPr>
        <p:txBody>
          <a:bodyPr>
            <a:normAutofit/>
          </a:bodyPr>
          <a:lstStyle>
            <a:lvl1pPr algn="l" defTabSz="914400" rtl="0" eaLnBrk="1" latinLnBrk="0" hangingPunct="1">
              <a:lnSpc>
                <a:spcPct val="90000"/>
              </a:lnSpc>
              <a:spcBef>
                <a:spcPct val="0"/>
              </a:spcBef>
              <a:buNone/>
              <a:defRPr sz="3600" kern="1200">
                <a:solidFill>
                  <a:schemeClr val="tx1"/>
                </a:solidFill>
                <a:latin typeface="Gotham Medium" panose="02000604030000020004" pitchFamily="2" charset="0"/>
                <a:ea typeface="+mj-ea"/>
                <a:cs typeface="+mj-cs"/>
              </a:defRPr>
            </a:lvl1pPr>
          </a:lstStyle>
          <a:p>
            <a:r>
              <a:rPr lang="en-US" sz="4000" b="1" dirty="0">
                <a:latin typeface="Gotham Black" panose="02000604030000020004" pitchFamily="2" charset="0"/>
              </a:rPr>
              <a:t>Know What is Normal for You</a:t>
            </a:r>
          </a:p>
        </p:txBody>
      </p:sp>
      <p:sp>
        <p:nvSpPr>
          <p:cNvPr id="15" name="Rectangle 14">
            <a:extLst>
              <a:ext uri="{FF2B5EF4-FFF2-40B4-BE49-F238E27FC236}">
                <a16:creationId xmlns:a16="http://schemas.microsoft.com/office/drawing/2014/main" id="{6FEF17E0-6654-F34E-B8A3-3E2A18A729DC}"/>
              </a:ext>
            </a:extLst>
          </p:cNvPr>
          <p:cNvSpPr/>
          <p:nvPr/>
        </p:nvSpPr>
        <p:spPr>
          <a:xfrm>
            <a:off x="2053398" y="5648356"/>
            <a:ext cx="8193374" cy="769441"/>
          </a:xfrm>
          <a:prstGeom prst="rect">
            <a:avLst/>
          </a:prstGeom>
          <a:solidFill>
            <a:schemeClr val="bg1">
              <a:alpha val="81131"/>
            </a:schemeClr>
          </a:solidFill>
          <a:ln w="12700">
            <a:solidFill>
              <a:schemeClr val="accent1"/>
            </a:solidFill>
          </a:ln>
        </p:spPr>
        <p:txBody>
          <a:bodyPr wrap="square" lIns="91440" tIns="45720" rIns="91440" bIns="45720" anchor="t">
            <a:spAutoFit/>
          </a:bodyPr>
          <a:lstStyle/>
          <a:p>
            <a:pPr algn="ctr" defTabSz="914342">
              <a:buClr>
                <a:srgbClr val="1F497D"/>
              </a:buClr>
              <a:defRPr/>
            </a:pPr>
            <a:r>
              <a:rPr kumimoji="0" lang="en-US" altLang="en-US" sz="2200" i="0" u="none" strike="noStrike" kern="1200" cap="none" spc="0" normalizeH="0" baseline="0" noProof="0" dirty="0">
                <a:ln>
                  <a:noFill/>
                </a:ln>
                <a:effectLst/>
                <a:uLnTx/>
                <a:uFillTx/>
                <a:ea typeface="Verdana"/>
              </a:rPr>
              <a:t>Know how your breasts </a:t>
            </a:r>
            <a:r>
              <a:rPr lang="en-US" altLang="en-US" sz="2200" dirty="0">
                <a:ea typeface="Verdana"/>
              </a:rPr>
              <a:t>normally look </a:t>
            </a:r>
            <a:r>
              <a:rPr kumimoji="0" lang="en-US" altLang="en-US" sz="2200" u="none" strike="noStrike" kern="1200" cap="none" spc="0" normalizeH="0" baseline="0" noProof="0" dirty="0">
                <a:ln>
                  <a:noFill/>
                </a:ln>
                <a:effectLst/>
                <a:uLnTx/>
                <a:uFillTx/>
                <a:ea typeface="Verdana"/>
              </a:rPr>
              <a:t>and </a:t>
            </a:r>
            <a:r>
              <a:rPr kumimoji="0" lang="en-US" altLang="en-US" sz="2200" i="0" u="none" strike="noStrike" kern="1200" cap="none" spc="0" normalizeH="0" baseline="0" noProof="0" dirty="0">
                <a:ln>
                  <a:noFill/>
                </a:ln>
                <a:effectLst/>
                <a:uLnTx/>
                <a:uFillTx/>
                <a:ea typeface="Verdana"/>
              </a:rPr>
              <a:t>feel</a:t>
            </a:r>
            <a:r>
              <a:rPr lang="en-US" altLang="en-US" sz="2200" dirty="0">
                <a:ea typeface="Verdana"/>
              </a:rPr>
              <a:t> </a:t>
            </a:r>
            <a:endParaRPr kumimoji="0" lang="en-US" altLang="en-US" sz="2200" i="0" u="none" strike="noStrike" kern="1200" cap="none" spc="0" normalizeH="0" baseline="0" noProof="0" dirty="0">
              <a:ln>
                <a:noFill/>
              </a:ln>
              <a:effectLst/>
              <a:uLnTx/>
              <a:uFillTx/>
              <a:ea typeface="Verdana" panose="020B0604030504040204" pitchFamily="34" charset="0"/>
            </a:endParaRPr>
          </a:p>
          <a:p>
            <a:pPr algn="ctr" defTabSz="914342">
              <a:buClr>
                <a:srgbClr val="1F497D"/>
              </a:buClr>
              <a:defRPr/>
            </a:pPr>
            <a:r>
              <a:rPr kumimoji="0" lang="en-US" altLang="en-US" sz="2200" i="0" u="none" strike="noStrike" kern="1200" cap="none" spc="0" normalizeH="0" baseline="0" noProof="0" dirty="0">
                <a:ln>
                  <a:noFill/>
                </a:ln>
                <a:effectLst/>
                <a:uLnTx/>
                <a:uFillTx/>
                <a:ea typeface="Verdana"/>
              </a:rPr>
              <a:t>and report </a:t>
            </a:r>
            <a:r>
              <a:rPr lang="en-US" altLang="en-US" sz="2200" dirty="0">
                <a:ea typeface="Verdana"/>
              </a:rPr>
              <a:t>any change</a:t>
            </a:r>
            <a:r>
              <a:rPr kumimoji="0" lang="en-US" altLang="en-US" sz="2200" i="0" u="none" strike="noStrike" kern="1200" cap="none" spc="0" normalizeH="0" baseline="0" noProof="0" dirty="0">
                <a:ln>
                  <a:noFill/>
                </a:ln>
                <a:effectLst/>
                <a:uLnTx/>
                <a:uFillTx/>
                <a:ea typeface="Verdana"/>
              </a:rPr>
              <a:t> to your doctor.</a:t>
            </a:r>
            <a:endParaRPr lang="en-US" altLang="en-US" sz="2200" i="0" u="none" strike="noStrike" kern="1200" cap="none" spc="0" normalizeH="0" baseline="0" noProof="0" dirty="0">
              <a:ln>
                <a:noFill/>
              </a:ln>
              <a:effectLst/>
              <a:uLnTx/>
              <a:uFillTx/>
              <a:ea typeface="Verdana"/>
            </a:endParaRPr>
          </a:p>
        </p:txBody>
      </p:sp>
    </p:spTree>
    <p:extLst>
      <p:ext uri="{BB962C8B-B14F-4D97-AF65-F5344CB8AC3E}">
        <p14:creationId xmlns:p14="http://schemas.microsoft.com/office/powerpoint/2010/main" val="2184243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A0FF8D-4B50-1901-EB21-5865549D5AA2}"/>
              </a:ext>
            </a:extLst>
          </p:cNvPr>
          <p:cNvPicPr>
            <a:picLocks noChangeAspect="1"/>
          </p:cNvPicPr>
          <p:nvPr/>
        </p:nvPicPr>
        <p:blipFill>
          <a:blip r:embed="rId3"/>
          <a:stretch>
            <a:fillRect/>
          </a:stretch>
        </p:blipFill>
        <p:spPr>
          <a:xfrm>
            <a:off x="-528" y="-297"/>
            <a:ext cx="12192528" cy="6858297"/>
          </a:xfrm>
          <a:prstGeom prst="rect">
            <a:avLst/>
          </a:prstGeom>
        </p:spPr>
      </p:pic>
    </p:spTree>
    <p:extLst>
      <p:ext uri="{BB962C8B-B14F-4D97-AF65-F5344CB8AC3E}">
        <p14:creationId xmlns:p14="http://schemas.microsoft.com/office/powerpoint/2010/main" val="2964061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FD42C3-1F15-99F0-F443-E6DCDDFEDFD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14219114"/>
      </p:ext>
    </p:extLst>
  </p:cSld>
  <p:clrMapOvr>
    <a:masterClrMapping/>
  </p:clrMapOvr>
</p:sld>
</file>

<file path=ppt/theme/theme1.xml><?xml version="1.0" encoding="utf-8"?>
<a:theme xmlns:a="http://schemas.openxmlformats.org/drawingml/2006/main" name="3_Office Theme">
  <a:themeElements>
    <a:clrScheme name="Komen">
      <a:dk1>
        <a:srgbClr val="000000"/>
      </a:dk1>
      <a:lt1>
        <a:srgbClr val="FFFFFF"/>
      </a:lt1>
      <a:dk2>
        <a:srgbClr val="636569"/>
      </a:dk2>
      <a:lt2>
        <a:srgbClr val="C8C8C8"/>
      </a:lt2>
      <a:accent1>
        <a:srgbClr val="E3499C"/>
      </a:accent1>
      <a:accent2>
        <a:srgbClr val="B01E65"/>
      </a:accent2>
      <a:accent3>
        <a:srgbClr val="773CBD"/>
      </a:accent3>
      <a:accent4>
        <a:srgbClr val="00A7E1"/>
      </a:accent4>
      <a:accent5>
        <a:srgbClr val="70D34B"/>
      </a:accent5>
      <a:accent6>
        <a:srgbClr val="FF6B00"/>
      </a:accent6>
      <a:hlink>
        <a:srgbClr val="0563C1"/>
      </a:hlink>
      <a:folHlink>
        <a:srgbClr val="954F72"/>
      </a:folHlink>
    </a:clrScheme>
    <a:fontScheme name="Komen">
      <a:majorFont>
        <a:latin typeface="Gotham"/>
        <a:ea typeface=""/>
        <a:cs typeface=""/>
      </a:majorFont>
      <a:minorFont>
        <a:latin typeface="Gotham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Komen">
      <a:dk1>
        <a:srgbClr val="000000"/>
      </a:dk1>
      <a:lt1>
        <a:srgbClr val="FFFFFF"/>
      </a:lt1>
      <a:dk2>
        <a:srgbClr val="636569"/>
      </a:dk2>
      <a:lt2>
        <a:srgbClr val="C8C8C8"/>
      </a:lt2>
      <a:accent1>
        <a:srgbClr val="E3499C"/>
      </a:accent1>
      <a:accent2>
        <a:srgbClr val="B01E65"/>
      </a:accent2>
      <a:accent3>
        <a:srgbClr val="773CBD"/>
      </a:accent3>
      <a:accent4>
        <a:srgbClr val="00A7E1"/>
      </a:accent4>
      <a:accent5>
        <a:srgbClr val="70D34B"/>
      </a:accent5>
      <a:accent6>
        <a:srgbClr val="FF6B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Komen">
      <a:dk1>
        <a:srgbClr val="000000"/>
      </a:dk1>
      <a:lt1>
        <a:srgbClr val="FFFFFF"/>
      </a:lt1>
      <a:dk2>
        <a:srgbClr val="636569"/>
      </a:dk2>
      <a:lt2>
        <a:srgbClr val="C8C8C8"/>
      </a:lt2>
      <a:accent1>
        <a:srgbClr val="E3499C"/>
      </a:accent1>
      <a:accent2>
        <a:srgbClr val="B01E65"/>
      </a:accent2>
      <a:accent3>
        <a:srgbClr val="773CBD"/>
      </a:accent3>
      <a:accent4>
        <a:srgbClr val="00A7E1"/>
      </a:accent4>
      <a:accent5>
        <a:srgbClr val="70D34B"/>
      </a:accent5>
      <a:accent6>
        <a:srgbClr val="FF6B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Komen">
      <a:dk1>
        <a:srgbClr val="000000"/>
      </a:dk1>
      <a:lt1>
        <a:srgbClr val="FFFFFF"/>
      </a:lt1>
      <a:dk2>
        <a:srgbClr val="636569"/>
      </a:dk2>
      <a:lt2>
        <a:srgbClr val="C8C8C8"/>
      </a:lt2>
      <a:accent1>
        <a:srgbClr val="E3499C"/>
      </a:accent1>
      <a:accent2>
        <a:srgbClr val="B01E65"/>
      </a:accent2>
      <a:accent3>
        <a:srgbClr val="773CBD"/>
      </a:accent3>
      <a:accent4>
        <a:srgbClr val="00A7E1"/>
      </a:accent4>
      <a:accent5>
        <a:srgbClr val="70D34B"/>
      </a:accent5>
      <a:accent6>
        <a:srgbClr val="FF6B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e62b438-e4e9-4bba-96fc-be09fbaae25a">
      <UserInfo>
        <DisplayName>Mmeje, Natasha</DisplayName>
        <AccountId>2400</AccountId>
        <AccountType/>
      </UserInfo>
      <UserInfo>
        <DisplayName>Ross, Theru</DisplayName>
        <AccountId>47</AccountId>
        <AccountType/>
      </UserInfo>
    </SharedWithUsers>
    <TaxCatchAll xmlns="5e62b438-e4e9-4bba-96fc-be09fbaae25a" xsi:nil="true"/>
    <lcf76f155ced4ddcb4097134ff3c332f xmlns="983d5289-b640-4cda-a8ba-817fcfdd3fd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2B5FA445DE3184CB514E7B357E1101D" ma:contentTypeVersion="16" ma:contentTypeDescription="Create a new document." ma:contentTypeScope="" ma:versionID="5bbf84dd3e83a7e63a37db82c6394a9a">
  <xsd:schema xmlns:xsd="http://www.w3.org/2001/XMLSchema" xmlns:xs="http://www.w3.org/2001/XMLSchema" xmlns:p="http://schemas.microsoft.com/office/2006/metadata/properties" xmlns:ns2="983d5289-b640-4cda-a8ba-817fcfdd3fd3" xmlns:ns3="5e62b438-e4e9-4bba-96fc-be09fbaae25a" targetNamespace="http://schemas.microsoft.com/office/2006/metadata/properties" ma:root="true" ma:fieldsID="1ba93670f6240d383d6f85d399be13e5" ns2:_="" ns3:_="">
    <xsd:import namespace="983d5289-b640-4cda-a8ba-817fcfdd3fd3"/>
    <xsd:import namespace="5e62b438-e4e9-4bba-96fc-be09fbaae25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3d5289-b640-4cda-a8ba-817fcfdd3f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2a8969e-8a4a-4df2-8394-c5dd3a88a9b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e62b438-e4e9-4bba-96fc-be09fbaae25a"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436e857-86d4-48bd-8f34-60202fe27e43}" ma:internalName="TaxCatchAll" ma:showField="CatchAllData" ma:web="5e62b438-e4e9-4bba-96fc-be09fbaae2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3CFC2DC-7D90-4328-8BDA-69268BA9231B}">
  <ds:schemaRefs>
    <ds:schemaRef ds:uri="http://schemas.openxmlformats.org/package/2006/metadata/core-properties"/>
    <ds:schemaRef ds:uri="http://purl.org/dc/terms/"/>
    <ds:schemaRef ds:uri="http://purl.org/dc/dcmitype/"/>
    <ds:schemaRef ds:uri="http://schemas.microsoft.com/office/2006/documentManagement/types"/>
    <ds:schemaRef ds:uri="983d5289-b640-4cda-a8ba-817fcfdd3fd3"/>
    <ds:schemaRef ds:uri="http://schemas.microsoft.com/office/infopath/2007/PartnerControls"/>
    <ds:schemaRef ds:uri="5e62b438-e4e9-4bba-96fc-be09fbaae25a"/>
    <ds:schemaRef ds:uri="http://schemas.microsoft.com/office/2006/metadata/properties"/>
    <ds:schemaRef ds:uri="http://www.w3.org/XML/1998/namespace"/>
    <ds:schemaRef ds:uri="http://purl.org/dc/elements/1.1/"/>
  </ds:schemaRefs>
</ds:datastoreItem>
</file>

<file path=customXml/itemProps2.xml><?xml version="1.0" encoding="utf-8"?>
<ds:datastoreItem xmlns:ds="http://schemas.openxmlformats.org/officeDocument/2006/customXml" ds:itemID="{1B465DAC-D406-4AD9-85CB-FF070BAF251D}">
  <ds:schemaRefs>
    <ds:schemaRef ds:uri="http://schemas.microsoft.com/sharepoint/v3/contenttype/forms"/>
  </ds:schemaRefs>
</ds:datastoreItem>
</file>

<file path=customXml/itemProps3.xml><?xml version="1.0" encoding="utf-8"?>
<ds:datastoreItem xmlns:ds="http://schemas.openxmlformats.org/officeDocument/2006/customXml" ds:itemID="{72C6A5AA-D8BD-4DDA-8766-0336228C9E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3d5289-b640-4cda-a8ba-817fcfdd3fd3"/>
    <ds:schemaRef ds:uri="5e62b438-e4e9-4bba-96fc-be09fbaae2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1571</Words>
  <Application>Microsoft Office PowerPoint</Application>
  <PresentationFormat>Widescreen</PresentationFormat>
  <Paragraphs>103</Paragraphs>
  <Slides>12</Slides>
  <Notes>12</Notes>
  <HiddenSlides>0</HiddenSlides>
  <MMClips>0</MMClips>
  <ScaleCrop>false</ScaleCrop>
  <HeadingPairs>
    <vt:vector size="4" baseType="variant">
      <vt:variant>
        <vt:lpstr>Theme</vt:lpstr>
      </vt:variant>
      <vt:variant>
        <vt:i4>4</vt:i4>
      </vt:variant>
      <vt:variant>
        <vt:lpstr>Slide Titles</vt:lpstr>
      </vt:variant>
      <vt:variant>
        <vt:i4>12</vt:i4>
      </vt:variant>
    </vt:vector>
  </HeadingPairs>
  <TitlesOfParts>
    <vt:vector size="16" baseType="lpstr">
      <vt:lpstr>3_Office Theme</vt:lpstr>
      <vt:lpstr>4_Office Theme</vt:lpstr>
      <vt:lpstr>2_Office Theme</vt:lpstr>
      <vt:lpstr>5_Office Theme</vt:lpstr>
      <vt:lpstr>Worship in Pink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Worship in Pink</dc:title>
  <dc:creator/>
  <cp:lastModifiedBy/>
  <cp:revision>2</cp:revision>
  <dcterms:created xsi:type="dcterms:W3CDTF">2021-09-01T19:03:35Z</dcterms:created>
  <dcterms:modified xsi:type="dcterms:W3CDTF">2023-07-12T17:20:14Z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a887921-5d4d-4001-aa28-806da089b0b5_Enabled">
    <vt:lpwstr>true</vt:lpwstr>
  </property>
  <property fmtid="{D5CDD505-2E9C-101B-9397-08002B2CF9AE}" pid="3" name="MSIP_Label_9a887921-5d4d-4001-aa28-806da089b0b5_SetDate">
    <vt:lpwstr>2022-02-23T17:32:59Z</vt:lpwstr>
  </property>
  <property fmtid="{D5CDD505-2E9C-101B-9397-08002B2CF9AE}" pid="4" name="MSIP_Label_9a887921-5d4d-4001-aa28-806da089b0b5_Method">
    <vt:lpwstr>Standard</vt:lpwstr>
  </property>
  <property fmtid="{D5CDD505-2E9C-101B-9397-08002B2CF9AE}" pid="5" name="MSIP_Label_9a887921-5d4d-4001-aa28-806da089b0b5_Name">
    <vt:lpwstr>General</vt:lpwstr>
  </property>
  <property fmtid="{D5CDD505-2E9C-101B-9397-08002B2CF9AE}" pid="6" name="MSIP_Label_9a887921-5d4d-4001-aa28-806da089b0b5_SiteId">
    <vt:lpwstr>de3fc00f-6f36-41e3-86ef-755c2ac1291f</vt:lpwstr>
  </property>
  <property fmtid="{D5CDD505-2E9C-101B-9397-08002B2CF9AE}" pid="7" name="MSIP_Label_9a887921-5d4d-4001-aa28-806da089b0b5_ActionId">
    <vt:lpwstr>d349e4fa-8826-4ffe-95d6-96cadc8b68b2</vt:lpwstr>
  </property>
  <property fmtid="{D5CDD505-2E9C-101B-9397-08002B2CF9AE}" pid="8" name="MSIP_Label_9a887921-5d4d-4001-aa28-806da089b0b5_ContentBits">
    <vt:lpwstr>0</vt:lpwstr>
  </property>
  <property fmtid="{D5CDD505-2E9C-101B-9397-08002B2CF9AE}" pid="9" name="ContentTypeId">
    <vt:lpwstr>0x010100C2B5FA445DE3184CB514E7B357E1101D</vt:lpwstr>
  </property>
  <property fmtid="{D5CDD505-2E9C-101B-9397-08002B2CF9AE}" pid="10" name="MediaServiceImageTags">
    <vt:lpwstr/>
  </property>
</Properties>
</file>