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723" r:id="rId6"/>
    <p:sldMasterId id="2147483740" r:id="rId7"/>
    <p:sldMasterId id="2147483754" r:id="rId8"/>
  </p:sldMasterIdLst>
  <p:notesMasterIdLst>
    <p:notesMasterId r:id="rId22"/>
  </p:notesMasterIdLst>
  <p:sldIdLst>
    <p:sldId id="257" r:id="rId9"/>
    <p:sldId id="3898" r:id="rId10"/>
    <p:sldId id="4048" r:id="rId11"/>
    <p:sldId id="12884" r:id="rId12"/>
    <p:sldId id="12885" r:id="rId13"/>
    <p:sldId id="12886" r:id="rId14"/>
    <p:sldId id="12887" r:id="rId15"/>
    <p:sldId id="3904" r:id="rId16"/>
    <p:sldId id="3920" r:id="rId17"/>
    <p:sldId id="12888" r:id="rId18"/>
    <p:sldId id="12889" r:id="rId19"/>
    <p:sldId id="4023" r:id="rId20"/>
    <p:sldId id="40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6676B5-E885-7A1D-310B-AEFE16B93688}" name="Ross, Theru" initials="RT" userId="S::TRoss@komen.org::fe800695-1bc9-47f6-87d1-8749cc8ce4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oss, Theru" initials="RT" lastIdx="1" clrIdx="6">
    <p:extLst>
      <p:ext uri="{19B8F6BF-5375-455C-9EA6-DF929625EA0E}">
        <p15:presenceInfo xmlns:p15="http://schemas.microsoft.com/office/powerpoint/2012/main" userId="S::tross@komen.org::fe800695-1bc9-47f6-87d1-8749cc8ce46f" providerId="AD"/>
      </p:ext>
    </p:extLst>
  </p:cmAuthor>
  <p:cmAuthor id="1" name="Stone, Cati Diamond" initials="SCD" lastIdx="11" clrIdx="0">
    <p:extLst>
      <p:ext uri="{19B8F6BF-5375-455C-9EA6-DF929625EA0E}">
        <p15:presenceInfo xmlns:p15="http://schemas.microsoft.com/office/powerpoint/2012/main" userId="S::CStone@komen.org::d36e7800-14a8-4e34-8cdc-d813109d1180" providerId="AD"/>
      </p:ext>
    </p:extLst>
  </p:cmAuthor>
  <p:cmAuthor id="2" name="Bailey, Sarah" initials="BS" lastIdx="6" clrIdx="1">
    <p:extLst>
      <p:ext uri="{19B8F6BF-5375-455C-9EA6-DF929625EA0E}">
        <p15:presenceInfo xmlns:p15="http://schemas.microsoft.com/office/powerpoint/2012/main" userId="S::sbailey@komen.org::5ccdd7bd-884d-419a-ad86-b96ac93a4b13" providerId="AD"/>
      </p:ext>
    </p:extLst>
  </p:cmAuthor>
  <p:cmAuthor id="3" name="Horne, Greer" initials="HG" lastIdx="39" clrIdx="2">
    <p:extLst>
      <p:ext uri="{19B8F6BF-5375-455C-9EA6-DF929625EA0E}">
        <p15:presenceInfo xmlns:p15="http://schemas.microsoft.com/office/powerpoint/2012/main" userId="S::GHorne@komen.org::1b930d0a-5f8c-4da0-8f3f-e1209615103c" providerId="AD"/>
      </p:ext>
    </p:extLst>
  </p:cmAuthor>
  <p:cmAuthor id="4" name="Hunt, Katherine" initials="HK" lastIdx="1" clrIdx="3">
    <p:extLst>
      <p:ext uri="{19B8F6BF-5375-455C-9EA6-DF929625EA0E}">
        <p15:presenceInfo xmlns:p15="http://schemas.microsoft.com/office/powerpoint/2012/main" userId="S::KHunt@komen.org::e92fe65c-20d3-43b4-8b02-dddcde9093d1" providerId="AD"/>
      </p:ext>
    </p:extLst>
  </p:cmAuthor>
  <p:cmAuthor id="5" name="Kuhn, Erica" initials="KE" lastIdx="2" clrIdx="4">
    <p:extLst>
      <p:ext uri="{19B8F6BF-5375-455C-9EA6-DF929625EA0E}">
        <p15:presenceInfo xmlns:p15="http://schemas.microsoft.com/office/powerpoint/2012/main" userId="S::ekuhn@komen.org::aa3b8964-acad-4324-bdcb-12d89f06cddc" providerId="AD"/>
      </p:ext>
    </p:extLst>
  </p:cmAuthor>
  <p:cmAuthor id="6" name="Schlesinger, Ruth" initials="SR" lastIdx="3" clrIdx="5">
    <p:extLst>
      <p:ext uri="{19B8F6BF-5375-455C-9EA6-DF929625EA0E}">
        <p15:presenceInfo xmlns:p15="http://schemas.microsoft.com/office/powerpoint/2012/main" userId="S::RSchlesinger@komen.org::8ce6a1db-5214-413f-98d4-b5a44797a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A9C"/>
    <a:srgbClr val="773DBD"/>
    <a:srgbClr val="00A7E1"/>
    <a:srgbClr val="FF6B00"/>
    <a:srgbClr val="70DC4B"/>
    <a:srgbClr val="7078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58B8C-65D0-4A06-B0B3-5514233CF81A}" v="52" dt="2023-06-29T17:33:04.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61911" autoAdjust="0"/>
  </p:normalViewPr>
  <p:slideViewPr>
    <p:cSldViewPr snapToGrid="0">
      <p:cViewPr varScale="1">
        <p:scale>
          <a:sx n="41" d="100"/>
          <a:sy n="41" d="100"/>
        </p:scale>
        <p:origin x="1476" y="3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Theru" userId="fe800695-1bc9-47f6-87d1-8749cc8ce46f" providerId="ADAL" clId="{A1924952-D64D-4F76-985D-C3D95BA6B897}"/>
    <pc:docChg chg="undo redo custSel addSld delSld modSld sldOrd">
      <pc:chgData name="Ross, Theru" userId="fe800695-1bc9-47f6-87d1-8749cc8ce46f" providerId="ADAL" clId="{A1924952-D64D-4F76-985D-C3D95BA6B897}" dt="2022-04-14T15:37:10.400" v="193" actId="2711"/>
      <pc:docMkLst>
        <pc:docMk/>
      </pc:docMkLst>
      <pc:sldChg chg="addSp delSp modSp mod modNotesTx">
        <pc:chgData name="Ross, Theru" userId="fe800695-1bc9-47f6-87d1-8749cc8ce46f" providerId="ADAL" clId="{A1924952-D64D-4F76-985D-C3D95BA6B897}" dt="2022-04-06T19:01:08.259" v="106" actId="20577"/>
        <pc:sldMkLst>
          <pc:docMk/>
          <pc:sldMk cId="174206115" sldId="3898"/>
        </pc:sldMkLst>
        <pc:spChg chg="mod">
          <ac:chgData name="Ross, Theru" userId="fe800695-1bc9-47f6-87d1-8749cc8ce46f" providerId="ADAL" clId="{A1924952-D64D-4F76-985D-C3D95BA6B897}" dt="2022-04-06T19:01:08.259" v="106" actId="20577"/>
          <ac:spMkLst>
            <pc:docMk/>
            <pc:sldMk cId="174206115" sldId="3898"/>
            <ac:spMk id="7" creationId="{641504D7-9C85-4294-89A7-F691443A7323}"/>
          </ac:spMkLst>
        </pc:spChg>
        <pc:spChg chg="del mod">
          <ac:chgData name="Ross, Theru" userId="fe800695-1bc9-47f6-87d1-8749cc8ce46f" providerId="ADAL" clId="{A1924952-D64D-4F76-985D-C3D95BA6B897}" dt="2022-04-06T18:43:29.195" v="59" actId="478"/>
          <ac:spMkLst>
            <pc:docMk/>
            <pc:sldMk cId="174206115" sldId="3898"/>
            <ac:spMk id="8" creationId="{04EBC50C-1BC0-8343-8A27-30F912BDF1C1}"/>
          </ac:spMkLst>
        </pc:spChg>
        <pc:spChg chg="mod">
          <ac:chgData name="Ross, Theru" userId="fe800695-1bc9-47f6-87d1-8749cc8ce46f" providerId="ADAL" clId="{A1924952-D64D-4F76-985D-C3D95BA6B897}" dt="2022-04-06T19:00:32.774" v="92" actId="6549"/>
          <ac:spMkLst>
            <pc:docMk/>
            <pc:sldMk cId="174206115" sldId="3898"/>
            <ac:spMk id="9" creationId="{97F5C52C-1D28-3945-9350-E8C5EE51B689}"/>
          </ac:spMkLst>
        </pc:spChg>
        <pc:graphicFrameChg chg="add del mod">
          <ac:chgData name="Ross, Theru" userId="fe800695-1bc9-47f6-87d1-8749cc8ce46f" providerId="ADAL" clId="{A1924952-D64D-4F76-985D-C3D95BA6B897}" dt="2022-04-06T18:43:12.587" v="55"/>
          <ac:graphicFrameMkLst>
            <pc:docMk/>
            <pc:sldMk cId="174206115" sldId="3898"/>
            <ac:graphicFrameMk id="13" creationId="{E5A47B13-0DC2-45C3-AEE7-EA92DE894081}"/>
          </ac:graphicFrameMkLst>
        </pc:graphicFrameChg>
        <pc:graphicFrameChg chg="add mod modGraphic">
          <ac:chgData name="Ross, Theru" userId="fe800695-1bc9-47f6-87d1-8749cc8ce46f" providerId="ADAL" clId="{A1924952-D64D-4F76-985D-C3D95BA6B897}" dt="2022-04-06T18:58:17.646" v="67" actId="120"/>
          <ac:graphicFrameMkLst>
            <pc:docMk/>
            <pc:sldMk cId="174206115" sldId="3898"/>
            <ac:graphicFrameMk id="15" creationId="{0AE852D9-A53B-4424-841F-B055328E16CE}"/>
          </ac:graphicFrameMkLst>
        </pc:graphicFrameChg>
        <pc:cxnChg chg="del">
          <ac:chgData name="Ross, Theru" userId="fe800695-1bc9-47f6-87d1-8749cc8ce46f" providerId="ADAL" clId="{A1924952-D64D-4F76-985D-C3D95BA6B897}" dt="2022-04-06T18:43:31.745" v="61" actId="478"/>
          <ac:cxnSpMkLst>
            <pc:docMk/>
            <pc:sldMk cId="174206115" sldId="3898"/>
            <ac:cxnSpMk id="11" creationId="{0B6119AC-208B-3248-BCE1-A8EE5C6AF26A}"/>
          </ac:cxnSpMkLst>
        </pc:cxnChg>
        <pc:cxnChg chg="del">
          <ac:chgData name="Ross, Theru" userId="fe800695-1bc9-47f6-87d1-8749cc8ce46f" providerId="ADAL" clId="{A1924952-D64D-4F76-985D-C3D95BA6B897}" dt="2022-04-06T18:43:32.808" v="62" actId="478"/>
          <ac:cxnSpMkLst>
            <pc:docMk/>
            <pc:sldMk cId="174206115" sldId="3898"/>
            <ac:cxnSpMk id="12" creationId="{A052E622-71ED-A545-855D-1B4A36F72F9B}"/>
          </ac:cxnSpMkLst>
        </pc:cxnChg>
        <pc:cxnChg chg="del">
          <ac:chgData name="Ross, Theru" userId="fe800695-1bc9-47f6-87d1-8749cc8ce46f" providerId="ADAL" clId="{A1924952-D64D-4F76-985D-C3D95BA6B897}" dt="2022-04-06T18:43:30.918" v="60" actId="478"/>
          <ac:cxnSpMkLst>
            <pc:docMk/>
            <pc:sldMk cId="174206115" sldId="3898"/>
            <ac:cxnSpMk id="14" creationId="{5B9803F5-53D1-D54F-879C-A297DBEA35F6}"/>
          </ac:cxnSpMkLst>
        </pc:cxnChg>
      </pc:sldChg>
      <pc:sldChg chg="modNotes">
        <pc:chgData name="Ross, Theru" userId="fe800695-1bc9-47f6-87d1-8749cc8ce46f" providerId="ADAL" clId="{A1924952-D64D-4F76-985D-C3D95BA6B897}" dt="2022-04-06T18:43:12.674" v="57" actId="27636"/>
        <pc:sldMkLst>
          <pc:docMk/>
          <pc:sldMk cId="3933267463" sldId="3920"/>
        </pc:sldMkLst>
      </pc:sldChg>
      <pc:sldChg chg="new del">
        <pc:chgData name="Ross, Theru" userId="fe800695-1bc9-47f6-87d1-8749cc8ce46f" providerId="ADAL" clId="{A1924952-D64D-4F76-985D-C3D95BA6B897}" dt="2022-04-14T15:20:48.302" v="108" actId="47"/>
        <pc:sldMkLst>
          <pc:docMk/>
          <pc:sldMk cId="2658643267" sldId="4017"/>
        </pc:sldMkLst>
      </pc:sldChg>
      <pc:sldChg chg="new del">
        <pc:chgData name="Ross, Theru" userId="fe800695-1bc9-47f6-87d1-8749cc8ce46f" providerId="ADAL" clId="{A1924952-D64D-4F76-985D-C3D95BA6B897}" dt="2022-04-14T15:21:33.997" v="120" actId="47"/>
        <pc:sldMkLst>
          <pc:docMk/>
          <pc:sldMk cId="3362388524" sldId="4018"/>
        </pc:sldMkLst>
      </pc:sldChg>
      <pc:sldChg chg="new del">
        <pc:chgData name="Ross, Theru" userId="fe800695-1bc9-47f6-87d1-8749cc8ce46f" providerId="ADAL" clId="{A1924952-D64D-4F76-985D-C3D95BA6B897}" dt="2022-04-14T15:21:14.122" v="116" actId="47"/>
        <pc:sldMkLst>
          <pc:docMk/>
          <pc:sldMk cId="2369419545" sldId="4019"/>
        </pc:sldMkLst>
      </pc:sldChg>
      <pc:sldChg chg="addSp modSp add mod">
        <pc:chgData name="Ross, Theru" userId="fe800695-1bc9-47f6-87d1-8749cc8ce46f" providerId="ADAL" clId="{A1924952-D64D-4F76-985D-C3D95BA6B897}" dt="2022-04-14T15:37:10.400" v="193" actId="2711"/>
        <pc:sldMkLst>
          <pc:docMk/>
          <pc:sldMk cId="432856231" sldId="4023"/>
        </pc:sldMkLst>
        <pc:spChg chg="mod">
          <ac:chgData name="Ross, Theru" userId="fe800695-1bc9-47f6-87d1-8749cc8ce46f" providerId="ADAL" clId="{A1924952-D64D-4F76-985D-C3D95BA6B897}" dt="2022-04-14T15:37:10.400" v="193" actId="2711"/>
          <ac:spMkLst>
            <pc:docMk/>
            <pc:sldMk cId="432856231" sldId="4023"/>
            <ac:spMk id="11" creationId="{B3ADDFE7-B507-4948-AA92-B8C33D0D8455}"/>
          </ac:spMkLst>
        </pc:spChg>
        <pc:spChg chg="mod">
          <ac:chgData name="Ross, Theru" userId="fe800695-1bc9-47f6-87d1-8749cc8ce46f" providerId="ADAL" clId="{A1924952-D64D-4F76-985D-C3D95BA6B897}" dt="2022-04-14T15:37:10.400" v="193" actId="2711"/>
          <ac:spMkLst>
            <pc:docMk/>
            <pc:sldMk cId="432856231" sldId="4023"/>
            <ac:spMk id="21" creationId="{579DBA52-10D5-AC4D-B732-035E05D71233}"/>
          </ac:spMkLst>
        </pc:spChg>
        <pc:picChg chg="add mod">
          <ac:chgData name="Ross, Theru" userId="fe800695-1bc9-47f6-87d1-8749cc8ce46f" providerId="ADAL" clId="{A1924952-D64D-4F76-985D-C3D95BA6B897}" dt="2022-04-14T15:31:58.348" v="158" actId="1076"/>
          <ac:picMkLst>
            <pc:docMk/>
            <pc:sldMk cId="432856231" sldId="4023"/>
            <ac:picMk id="5" creationId="{A92D8283-2B00-48E4-8BF9-869FF936B5C1}"/>
          </ac:picMkLst>
        </pc:picChg>
        <pc:picChg chg="add mod">
          <ac:chgData name="Ross, Theru" userId="fe800695-1bc9-47f6-87d1-8749cc8ce46f" providerId="ADAL" clId="{A1924952-D64D-4F76-985D-C3D95BA6B897}" dt="2022-04-14T15:31:47.712" v="155" actId="1076"/>
          <ac:picMkLst>
            <pc:docMk/>
            <pc:sldMk cId="432856231" sldId="4023"/>
            <ac:picMk id="6" creationId="{EF648CD1-249E-47F0-BB59-E6D383C0991B}"/>
          </ac:picMkLst>
        </pc:picChg>
      </pc:sldChg>
      <pc:sldChg chg="addSp delSp modSp add mod ord">
        <pc:chgData name="Ross, Theru" userId="fe800695-1bc9-47f6-87d1-8749cc8ce46f" providerId="ADAL" clId="{A1924952-D64D-4F76-985D-C3D95BA6B897}" dt="2022-04-14T15:36:57.628" v="192" actId="1076"/>
        <pc:sldMkLst>
          <pc:docMk/>
          <pc:sldMk cId="964796976" sldId="4047"/>
        </pc:sldMkLst>
        <pc:spChg chg="mod">
          <ac:chgData name="Ross, Theru" userId="fe800695-1bc9-47f6-87d1-8749cc8ce46f" providerId="ADAL" clId="{A1924952-D64D-4F76-985D-C3D95BA6B897}" dt="2022-04-14T15:36:28.878" v="164" actId="2711"/>
          <ac:spMkLst>
            <pc:docMk/>
            <pc:sldMk cId="964796976" sldId="4047"/>
            <ac:spMk id="2" creationId="{5F624B78-8F13-4883-987E-F07E48B37E1D}"/>
          </ac:spMkLst>
        </pc:spChg>
        <pc:spChg chg="del">
          <ac:chgData name="Ross, Theru" userId="fe800695-1bc9-47f6-87d1-8749cc8ce46f" providerId="ADAL" clId="{A1924952-D64D-4F76-985D-C3D95BA6B897}" dt="2022-04-14T15:27:53.986" v="141" actId="478"/>
          <ac:spMkLst>
            <pc:docMk/>
            <pc:sldMk cId="964796976" sldId="4047"/>
            <ac:spMk id="6" creationId="{78C1B8A2-28BE-4C75-A6DF-22174E0B2EEA}"/>
          </ac:spMkLst>
        </pc:spChg>
        <pc:spChg chg="mod">
          <ac:chgData name="Ross, Theru" userId="fe800695-1bc9-47f6-87d1-8749cc8ce46f" providerId="ADAL" clId="{A1924952-D64D-4F76-985D-C3D95BA6B897}" dt="2022-04-14T15:36:38.200" v="165" actId="2711"/>
          <ac:spMkLst>
            <pc:docMk/>
            <pc:sldMk cId="964796976" sldId="4047"/>
            <ac:spMk id="7" creationId="{37147333-E419-4EA1-92D7-EB64F846201F}"/>
          </ac:spMkLst>
        </pc:spChg>
        <pc:spChg chg="mod">
          <ac:chgData name="Ross, Theru" userId="fe800695-1bc9-47f6-87d1-8749cc8ce46f" providerId="ADAL" clId="{A1924952-D64D-4F76-985D-C3D95BA6B897}" dt="2022-04-14T15:36:51.461" v="191" actId="1036"/>
          <ac:spMkLst>
            <pc:docMk/>
            <pc:sldMk cId="964796976" sldId="4047"/>
            <ac:spMk id="8" creationId="{872E4E36-E191-448A-B28F-B4D35624DF7D}"/>
          </ac:spMkLst>
        </pc:spChg>
        <pc:spChg chg="add del mod">
          <ac:chgData name="Ross, Theru" userId="fe800695-1bc9-47f6-87d1-8749cc8ce46f" providerId="ADAL" clId="{A1924952-D64D-4F76-985D-C3D95BA6B897}" dt="2022-04-14T15:31:05.147" v="149"/>
          <ac:spMkLst>
            <pc:docMk/>
            <pc:sldMk cId="964796976" sldId="4047"/>
            <ac:spMk id="12" creationId="{4DF1B55B-58E6-4A0F-BA2F-F9F9B764E0D3}"/>
          </ac:spMkLst>
        </pc:spChg>
        <pc:spChg chg="add mod">
          <ac:chgData name="Ross, Theru" userId="fe800695-1bc9-47f6-87d1-8749cc8ce46f" providerId="ADAL" clId="{A1924952-D64D-4F76-985D-C3D95BA6B897}" dt="2022-04-14T15:31:05.156" v="150"/>
          <ac:spMkLst>
            <pc:docMk/>
            <pc:sldMk cId="964796976" sldId="4047"/>
            <ac:spMk id="15" creationId="{AAC53FB0-8FDE-42BF-80D3-02CC609563A9}"/>
          </ac:spMkLst>
        </pc:spChg>
        <pc:picChg chg="add mod">
          <ac:chgData name="Ross, Theru" userId="fe800695-1bc9-47f6-87d1-8749cc8ce46f" providerId="ADAL" clId="{A1924952-D64D-4F76-985D-C3D95BA6B897}" dt="2022-04-14T15:36:57.628" v="192" actId="1076"/>
          <ac:picMkLst>
            <pc:docMk/>
            <pc:sldMk cId="964796976" sldId="4047"/>
            <ac:picMk id="1026" creationId="{FEEDBF94-3D9F-4C40-ABA6-F47607E2EC5C}"/>
          </ac:picMkLst>
        </pc:picChg>
      </pc:sldChg>
      <pc:sldChg chg="addSp modSp add mod">
        <pc:chgData name="Ross, Theru" userId="fe800695-1bc9-47f6-87d1-8749cc8ce46f" providerId="ADAL" clId="{A1924952-D64D-4F76-985D-C3D95BA6B897}" dt="2022-04-14T15:36:10.799" v="163" actId="1076"/>
        <pc:sldMkLst>
          <pc:docMk/>
          <pc:sldMk cId="493936277" sldId="5411"/>
        </pc:sldMkLst>
        <pc:spChg chg="mod">
          <ac:chgData name="Ross, Theru" userId="fe800695-1bc9-47f6-87d1-8749cc8ce46f" providerId="ADAL" clId="{A1924952-D64D-4F76-985D-C3D95BA6B897}" dt="2022-04-14T15:35:31.513" v="160" actId="113"/>
          <ac:spMkLst>
            <pc:docMk/>
            <pc:sldMk cId="493936277" sldId="5411"/>
            <ac:spMk id="2" creationId="{72C84206-4322-4D42-A1AE-2C2A9AE5D5DC}"/>
          </ac:spMkLst>
        </pc:spChg>
        <pc:spChg chg="mod">
          <ac:chgData name="Ross, Theru" userId="fe800695-1bc9-47f6-87d1-8749cc8ce46f" providerId="ADAL" clId="{A1924952-D64D-4F76-985D-C3D95BA6B897}" dt="2022-04-14T15:35:55.561" v="161" actId="2711"/>
          <ac:spMkLst>
            <pc:docMk/>
            <pc:sldMk cId="493936277" sldId="5411"/>
            <ac:spMk id="3" creationId="{7BCDCDB1-CF32-294C-8A38-42772E6AC4E1}"/>
          </ac:spMkLst>
        </pc:spChg>
        <pc:spChg chg="mod">
          <ac:chgData name="Ross, Theru" userId="fe800695-1bc9-47f6-87d1-8749cc8ce46f" providerId="ADAL" clId="{A1924952-D64D-4F76-985D-C3D95BA6B897}" dt="2022-04-14T15:25:11.320" v="131" actId="1036"/>
          <ac:spMkLst>
            <pc:docMk/>
            <pc:sldMk cId="493936277" sldId="5411"/>
            <ac:spMk id="6" creationId="{27FF253F-CF84-8145-9E84-E19BD1854AE2}"/>
          </ac:spMkLst>
        </pc:spChg>
        <pc:spChg chg="mod">
          <ac:chgData name="Ross, Theru" userId="fe800695-1bc9-47f6-87d1-8749cc8ce46f" providerId="ADAL" clId="{A1924952-D64D-4F76-985D-C3D95BA6B897}" dt="2022-04-14T15:35:55.561" v="161" actId="2711"/>
          <ac:spMkLst>
            <pc:docMk/>
            <pc:sldMk cId="493936277" sldId="5411"/>
            <ac:spMk id="7" creationId="{FB5BA096-BD18-B247-8666-9C9F34B1AF75}"/>
          </ac:spMkLst>
        </pc:spChg>
        <pc:spChg chg="mod">
          <ac:chgData name="Ross, Theru" userId="fe800695-1bc9-47f6-87d1-8749cc8ce46f" providerId="ADAL" clId="{A1924952-D64D-4F76-985D-C3D95BA6B897}" dt="2022-04-14T15:35:55.561" v="161" actId="2711"/>
          <ac:spMkLst>
            <pc:docMk/>
            <pc:sldMk cId="493936277" sldId="5411"/>
            <ac:spMk id="14" creationId="{AA85118F-B798-4E76-AE22-AAA20DB95B9E}"/>
          </ac:spMkLst>
        </pc:spChg>
        <pc:picChg chg="add mod">
          <ac:chgData name="Ross, Theru" userId="fe800695-1bc9-47f6-87d1-8749cc8ce46f" providerId="ADAL" clId="{A1924952-D64D-4F76-985D-C3D95BA6B897}" dt="2022-04-14T15:24:29.350" v="121"/>
          <ac:picMkLst>
            <pc:docMk/>
            <pc:sldMk cId="493936277" sldId="5411"/>
            <ac:picMk id="8" creationId="{ADFC5835-98B4-4932-BAB7-3B585C0173D7}"/>
          </ac:picMkLst>
        </pc:picChg>
        <pc:picChg chg="add mod">
          <ac:chgData name="Ross, Theru" userId="fe800695-1bc9-47f6-87d1-8749cc8ce46f" providerId="ADAL" clId="{A1924952-D64D-4F76-985D-C3D95BA6B897}" dt="2022-04-14T15:36:10.799" v="163" actId="1076"/>
          <ac:picMkLst>
            <pc:docMk/>
            <pc:sldMk cId="493936277" sldId="5411"/>
            <ac:picMk id="9" creationId="{E4E1E2F3-FFDC-4E09-B5DD-5F62B071A1B3}"/>
          </ac:picMkLst>
        </pc:picChg>
        <pc:picChg chg="add mod">
          <ac:chgData name="Ross, Theru" userId="fe800695-1bc9-47f6-87d1-8749cc8ce46f" providerId="ADAL" clId="{A1924952-D64D-4F76-985D-C3D95BA6B897}" dt="2022-04-14T15:24:29.350" v="121"/>
          <ac:picMkLst>
            <pc:docMk/>
            <pc:sldMk cId="493936277" sldId="5411"/>
            <ac:picMk id="10" creationId="{7A7A5B54-5199-4D19-B5AC-A8B7A3877AC3}"/>
          </ac:picMkLst>
        </pc:picChg>
        <pc:picChg chg="add mod">
          <ac:chgData name="Ross, Theru" userId="fe800695-1bc9-47f6-87d1-8749cc8ce46f" providerId="ADAL" clId="{A1924952-D64D-4F76-985D-C3D95BA6B897}" dt="2022-04-14T15:24:29.350" v="121"/>
          <ac:picMkLst>
            <pc:docMk/>
            <pc:sldMk cId="493936277" sldId="5411"/>
            <ac:picMk id="12" creationId="{1783564F-318A-415F-8529-671BB910BD05}"/>
          </ac:picMkLst>
        </pc:picChg>
      </pc:sldChg>
      <pc:sldChg chg="new del">
        <pc:chgData name="Ross, Theru" userId="fe800695-1bc9-47f6-87d1-8749cc8ce46f" providerId="ADAL" clId="{A1924952-D64D-4F76-985D-C3D95BA6B897}" dt="2022-04-14T15:21:33.022" v="119" actId="47"/>
        <pc:sldMkLst>
          <pc:docMk/>
          <pc:sldMk cId="99402718" sldId="5412"/>
        </pc:sldMkLst>
      </pc:sldChg>
    </pc:docChg>
  </pc:docChgLst>
  <pc:docChgLst>
    <pc:chgData name="Ross, Theru" userId="fe800695-1bc9-47f6-87d1-8749cc8ce46f" providerId="ADAL" clId="{9A258B8C-65D0-4A06-B0B3-5514233CF81A}"/>
    <pc:docChg chg="undo custSel addSld delSld modSld">
      <pc:chgData name="Ross, Theru" userId="fe800695-1bc9-47f6-87d1-8749cc8ce46f" providerId="ADAL" clId="{9A258B8C-65D0-4A06-B0B3-5514233CF81A}" dt="2023-06-29T17:43:21.905" v="494" actId="20577"/>
      <pc:docMkLst>
        <pc:docMk/>
      </pc:docMkLst>
      <pc:sldChg chg="addSp delSp modSp mod">
        <pc:chgData name="Ross, Theru" userId="fe800695-1bc9-47f6-87d1-8749cc8ce46f" providerId="ADAL" clId="{9A258B8C-65D0-4A06-B0B3-5514233CF81A}" dt="2023-06-22T19:39:58.289" v="32" actId="14100"/>
        <pc:sldMkLst>
          <pc:docMk/>
          <pc:sldMk cId="2771460899" sldId="257"/>
        </pc:sldMkLst>
        <pc:spChg chg="del mod ord">
          <ac:chgData name="Ross, Theru" userId="fe800695-1bc9-47f6-87d1-8749cc8ce46f" providerId="ADAL" clId="{9A258B8C-65D0-4A06-B0B3-5514233CF81A}" dt="2023-06-22T19:39:46.077" v="25" actId="478"/>
          <ac:spMkLst>
            <pc:docMk/>
            <pc:sldMk cId="2771460899" sldId="257"/>
            <ac:spMk id="2" creationId="{9BF91534-8DC8-914D-A29E-F911EC1AD60C}"/>
          </ac:spMkLst>
        </pc:spChg>
        <pc:spChg chg="del ord">
          <ac:chgData name="Ross, Theru" userId="fe800695-1bc9-47f6-87d1-8749cc8ce46f" providerId="ADAL" clId="{9A258B8C-65D0-4A06-B0B3-5514233CF81A}" dt="2023-06-22T19:39:43.719" v="22" actId="478"/>
          <ac:spMkLst>
            <pc:docMk/>
            <pc:sldMk cId="2771460899" sldId="257"/>
            <ac:spMk id="3" creationId="{7FD3C3FE-64D7-8749-85B9-212829FD6DDB}"/>
          </ac:spMkLst>
        </pc:spChg>
        <pc:spChg chg="del ord">
          <ac:chgData name="Ross, Theru" userId="fe800695-1bc9-47f6-87d1-8749cc8ce46f" providerId="ADAL" clId="{9A258B8C-65D0-4A06-B0B3-5514233CF81A}" dt="2023-06-22T19:39:47.758" v="27" actId="478"/>
          <ac:spMkLst>
            <pc:docMk/>
            <pc:sldMk cId="2771460899" sldId="257"/>
            <ac:spMk id="6" creationId="{9001118D-0F07-FE48-8596-12F7B363CB69}"/>
          </ac:spMkLst>
        </pc:spChg>
        <pc:spChg chg="del ord">
          <ac:chgData name="Ross, Theru" userId="fe800695-1bc9-47f6-87d1-8749cc8ce46f" providerId="ADAL" clId="{9A258B8C-65D0-4A06-B0B3-5514233CF81A}" dt="2023-06-22T19:39:41.331" v="20" actId="478"/>
          <ac:spMkLst>
            <pc:docMk/>
            <pc:sldMk cId="2771460899" sldId="257"/>
            <ac:spMk id="7" creationId="{A7E06191-2FCD-5949-95F9-4770B1FF622F}"/>
          </ac:spMkLst>
        </pc:spChg>
        <pc:spChg chg="add del mod">
          <ac:chgData name="Ross, Theru" userId="fe800695-1bc9-47f6-87d1-8749cc8ce46f" providerId="ADAL" clId="{9A258B8C-65D0-4A06-B0B3-5514233CF81A}" dt="2023-06-22T19:39:44.775" v="23" actId="478"/>
          <ac:spMkLst>
            <pc:docMk/>
            <pc:sldMk cId="2771460899" sldId="257"/>
            <ac:spMk id="8" creationId="{7A24BD03-3A83-0778-C90E-3DF71516CDD4}"/>
          </ac:spMkLst>
        </pc:spChg>
        <pc:spChg chg="del">
          <ac:chgData name="Ross, Theru" userId="fe800695-1bc9-47f6-87d1-8749cc8ce46f" providerId="ADAL" clId="{9A258B8C-65D0-4A06-B0B3-5514233CF81A}" dt="2023-06-22T19:39:48.312" v="28" actId="478"/>
          <ac:spMkLst>
            <pc:docMk/>
            <pc:sldMk cId="2771460899" sldId="257"/>
            <ac:spMk id="10" creationId="{5AFF31CF-8281-A14D-A0FD-F758DB820E8E}"/>
          </ac:spMkLst>
        </pc:spChg>
        <pc:spChg chg="add del mod">
          <ac:chgData name="Ross, Theru" userId="fe800695-1bc9-47f6-87d1-8749cc8ce46f" providerId="ADAL" clId="{9A258B8C-65D0-4A06-B0B3-5514233CF81A}" dt="2023-06-22T19:39:47.010" v="26" actId="478"/>
          <ac:spMkLst>
            <pc:docMk/>
            <pc:sldMk cId="2771460899" sldId="257"/>
            <ac:spMk id="12" creationId="{75F955C7-29BF-3205-520E-C018A93A0920}"/>
          </ac:spMkLst>
        </pc:spChg>
        <pc:picChg chg="del mod modCrop">
          <ac:chgData name="Ross, Theru" userId="fe800695-1bc9-47f6-87d1-8749cc8ce46f" providerId="ADAL" clId="{9A258B8C-65D0-4A06-B0B3-5514233CF81A}" dt="2023-06-22T19:39:32.407" v="19" actId="478"/>
          <ac:picMkLst>
            <pc:docMk/>
            <pc:sldMk cId="2771460899" sldId="257"/>
            <ac:picMk id="5" creationId="{147E7DB4-F0B3-2B46-9878-09F7DBCC4BF3}"/>
          </ac:picMkLst>
        </pc:picChg>
        <pc:picChg chg="del">
          <ac:chgData name="Ross, Theru" userId="fe800695-1bc9-47f6-87d1-8749cc8ce46f" providerId="ADAL" clId="{9A258B8C-65D0-4A06-B0B3-5514233CF81A}" dt="2023-06-22T19:39:49.235" v="29" actId="478"/>
          <ac:picMkLst>
            <pc:docMk/>
            <pc:sldMk cId="2771460899" sldId="257"/>
            <ac:picMk id="9" creationId="{4B97CC4A-A19D-354F-BF32-2F494DCE86B3}"/>
          </ac:picMkLst>
        </pc:picChg>
        <pc:picChg chg="add mod">
          <ac:chgData name="Ross, Theru" userId="fe800695-1bc9-47f6-87d1-8749cc8ce46f" providerId="ADAL" clId="{9A258B8C-65D0-4A06-B0B3-5514233CF81A}" dt="2023-06-22T19:39:58.289" v="32" actId="14100"/>
          <ac:picMkLst>
            <pc:docMk/>
            <pc:sldMk cId="2771460899" sldId="257"/>
            <ac:picMk id="13" creationId="{4658D7D5-5919-14E1-1611-C38935425E62}"/>
          </ac:picMkLst>
        </pc:picChg>
      </pc:sldChg>
      <pc:sldChg chg="addSp delSp modSp mod modNotesTx">
        <pc:chgData name="Ross, Theru" userId="fe800695-1bc9-47f6-87d1-8749cc8ce46f" providerId="ADAL" clId="{9A258B8C-65D0-4A06-B0B3-5514233CF81A}" dt="2023-06-29T17:43:21.905" v="494" actId="20577"/>
        <pc:sldMkLst>
          <pc:docMk/>
          <pc:sldMk cId="174206115" sldId="3898"/>
        </pc:sldMkLst>
        <pc:spChg chg="del">
          <ac:chgData name="Ross, Theru" userId="fe800695-1bc9-47f6-87d1-8749cc8ce46f" providerId="ADAL" clId="{9A258B8C-65D0-4A06-B0B3-5514233CF81A}" dt="2023-06-22T19:41:18.621" v="35" actId="478"/>
          <ac:spMkLst>
            <pc:docMk/>
            <pc:sldMk cId="174206115" sldId="3898"/>
            <ac:spMk id="2" creationId="{237EDE03-E18E-427A-BB03-474C3C2757E9}"/>
          </ac:spMkLst>
        </pc:spChg>
        <pc:spChg chg="add del mod">
          <ac:chgData name="Ross, Theru" userId="fe800695-1bc9-47f6-87d1-8749cc8ce46f" providerId="ADAL" clId="{9A258B8C-65D0-4A06-B0B3-5514233CF81A}" dt="2023-06-22T19:41:18.621" v="35" actId="478"/>
          <ac:spMkLst>
            <pc:docMk/>
            <pc:sldMk cId="174206115" sldId="3898"/>
            <ac:spMk id="4" creationId="{F7404121-C524-5C9B-690F-9C6B0A936E82}"/>
          </ac:spMkLst>
        </pc:spChg>
        <pc:spChg chg="del">
          <ac:chgData name="Ross, Theru" userId="fe800695-1bc9-47f6-87d1-8749cc8ce46f" providerId="ADAL" clId="{9A258B8C-65D0-4A06-B0B3-5514233CF81A}" dt="2023-06-22T19:41:15.597" v="33" actId="478"/>
          <ac:spMkLst>
            <pc:docMk/>
            <pc:sldMk cId="174206115" sldId="3898"/>
            <ac:spMk id="7" creationId="{641504D7-9C85-4294-89A7-F691443A7323}"/>
          </ac:spMkLst>
        </pc:spChg>
        <pc:spChg chg="del">
          <ac:chgData name="Ross, Theru" userId="fe800695-1bc9-47f6-87d1-8749cc8ce46f" providerId="ADAL" clId="{9A258B8C-65D0-4A06-B0B3-5514233CF81A}" dt="2023-06-22T19:41:22.416" v="36" actId="478"/>
          <ac:spMkLst>
            <pc:docMk/>
            <pc:sldMk cId="174206115" sldId="3898"/>
            <ac:spMk id="9" creationId="{97F5C52C-1D28-3945-9350-E8C5EE51B689}"/>
          </ac:spMkLst>
        </pc:spChg>
        <pc:graphicFrameChg chg="del">
          <ac:chgData name="Ross, Theru" userId="fe800695-1bc9-47f6-87d1-8749cc8ce46f" providerId="ADAL" clId="{9A258B8C-65D0-4A06-B0B3-5514233CF81A}" dt="2023-06-22T19:41:15.597" v="33" actId="478"/>
          <ac:graphicFrameMkLst>
            <pc:docMk/>
            <pc:sldMk cId="174206115" sldId="3898"/>
            <ac:graphicFrameMk id="15" creationId="{0AE852D9-A53B-4424-841F-B055328E16CE}"/>
          </ac:graphicFrameMkLst>
        </pc:graphicFrameChg>
        <pc:picChg chg="add del mod">
          <ac:chgData name="Ross, Theru" userId="fe800695-1bc9-47f6-87d1-8749cc8ce46f" providerId="ADAL" clId="{9A258B8C-65D0-4A06-B0B3-5514233CF81A}" dt="2023-06-22T19:45:24.847" v="41" actId="478"/>
          <ac:picMkLst>
            <pc:docMk/>
            <pc:sldMk cId="174206115" sldId="3898"/>
            <ac:picMk id="5" creationId="{D00F8D20-5AD4-30AE-DC24-2B9957C13948}"/>
          </ac:picMkLst>
        </pc:picChg>
        <pc:picChg chg="add mod">
          <ac:chgData name="Ross, Theru" userId="fe800695-1bc9-47f6-87d1-8749cc8ce46f" providerId="ADAL" clId="{9A258B8C-65D0-4A06-B0B3-5514233CF81A}" dt="2023-06-22T19:45:34.381" v="46" actId="14100"/>
          <ac:picMkLst>
            <pc:docMk/>
            <pc:sldMk cId="174206115" sldId="3898"/>
            <ac:picMk id="6" creationId="{0778F253-C6AB-7776-B7FF-08C7EB09AA0D}"/>
          </ac:picMkLst>
        </pc:picChg>
        <pc:picChg chg="del">
          <ac:chgData name="Ross, Theru" userId="fe800695-1bc9-47f6-87d1-8749cc8ce46f" providerId="ADAL" clId="{9A258B8C-65D0-4A06-B0B3-5514233CF81A}" dt="2023-06-22T19:41:25.185" v="37" actId="478"/>
          <ac:picMkLst>
            <pc:docMk/>
            <pc:sldMk cId="174206115" sldId="3898"/>
            <ac:picMk id="10" creationId="{FEAE8E1A-FCB4-0340-9791-DA8D6866FBF8}"/>
          </ac:picMkLst>
        </pc:picChg>
      </pc:sldChg>
      <pc:sldChg chg="modNotes modNotesTx">
        <pc:chgData name="Ross, Theru" userId="fe800695-1bc9-47f6-87d1-8749cc8ce46f" providerId="ADAL" clId="{9A258B8C-65D0-4A06-B0B3-5514233CF81A}" dt="2023-06-29T17:30:31.044" v="365" actId="27636"/>
        <pc:sldMkLst>
          <pc:docMk/>
          <pc:sldMk cId="1102324604" sldId="3904"/>
        </pc:sldMkLst>
      </pc:sldChg>
      <pc:sldChg chg="del">
        <pc:chgData name="Ross, Theru" userId="fe800695-1bc9-47f6-87d1-8749cc8ce46f" providerId="ADAL" clId="{9A258B8C-65D0-4A06-B0B3-5514233CF81A}" dt="2023-06-22T19:51:27.621" v="149" actId="47"/>
        <pc:sldMkLst>
          <pc:docMk/>
          <pc:sldMk cId="3471853674" sldId="3915"/>
        </pc:sldMkLst>
      </pc:sldChg>
      <pc:sldChg chg="del">
        <pc:chgData name="Ross, Theru" userId="fe800695-1bc9-47f6-87d1-8749cc8ce46f" providerId="ADAL" clId="{9A258B8C-65D0-4A06-B0B3-5514233CF81A}" dt="2023-06-22T19:56:44.865" v="172" actId="47"/>
        <pc:sldMkLst>
          <pc:docMk/>
          <pc:sldMk cId="4041700520" sldId="3916"/>
        </pc:sldMkLst>
      </pc:sldChg>
      <pc:sldChg chg="delSp del mod">
        <pc:chgData name="Ross, Theru" userId="fe800695-1bc9-47f6-87d1-8749cc8ce46f" providerId="ADAL" clId="{9A258B8C-65D0-4A06-B0B3-5514233CF81A}" dt="2023-06-22T19:59:30.078" v="192" actId="47"/>
        <pc:sldMkLst>
          <pc:docMk/>
          <pc:sldMk cId="863795190" sldId="3918"/>
        </pc:sldMkLst>
        <pc:spChg chg="del">
          <ac:chgData name="Ross, Theru" userId="fe800695-1bc9-47f6-87d1-8749cc8ce46f" providerId="ADAL" clId="{9A258B8C-65D0-4A06-B0B3-5514233CF81A}" dt="2023-06-22T19:58:31.028" v="186" actId="478"/>
          <ac:spMkLst>
            <pc:docMk/>
            <pc:sldMk cId="863795190" sldId="3918"/>
            <ac:spMk id="22" creationId="{E7CCD898-E029-0F40-BC7A-7990C28A0DDA}"/>
          </ac:spMkLst>
        </pc:spChg>
      </pc:sldChg>
      <pc:sldChg chg="modSp del mod">
        <pc:chgData name="Ross, Theru" userId="fe800695-1bc9-47f6-87d1-8749cc8ce46f" providerId="ADAL" clId="{9A258B8C-65D0-4A06-B0B3-5514233CF81A}" dt="2023-06-22T20:04:45.519" v="222" actId="47"/>
        <pc:sldMkLst>
          <pc:docMk/>
          <pc:sldMk cId="2184243788" sldId="3919"/>
        </pc:sldMkLst>
        <pc:picChg chg="mod modCrop">
          <ac:chgData name="Ross, Theru" userId="fe800695-1bc9-47f6-87d1-8749cc8ce46f" providerId="ADAL" clId="{9A258B8C-65D0-4A06-B0B3-5514233CF81A}" dt="2023-06-22T20:03:31.691" v="212" actId="732"/>
          <ac:picMkLst>
            <pc:docMk/>
            <pc:sldMk cId="2184243788" sldId="3919"/>
            <ac:picMk id="13" creationId="{AD398181-0278-D442-83EF-A226815BD17B}"/>
          </ac:picMkLst>
        </pc:picChg>
      </pc:sldChg>
      <pc:sldChg chg="modSp del mod">
        <pc:chgData name="Ross, Theru" userId="fe800695-1bc9-47f6-87d1-8749cc8ce46f" providerId="ADAL" clId="{9A258B8C-65D0-4A06-B0B3-5514233CF81A}" dt="2023-06-22T20:06:32.560" v="231" actId="47"/>
        <pc:sldMkLst>
          <pc:docMk/>
          <pc:sldMk cId="514219114" sldId="3921"/>
        </pc:sldMkLst>
        <pc:picChg chg="mod">
          <ac:chgData name="Ross, Theru" userId="fe800695-1bc9-47f6-87d1-8749cc8ce46f" providerId="ADAL" clId="{9A258B8C-65D0-4A06-B0B3-5514233CF81A}" dt="2023-06-22T20:05:33.659" v="223" actId="1076"/>
          <ac:picMkLst>
            <pc:docMk/>
            <pc:sldMk cId="514219114" sldId="3921"/>
            <ac:picMk id="8" creationId="{29E4FC6C-FFD2-4A14-ACE1-2D97F34A0E1C}"/>
          </ac:picMkLst>
        </pc:picChg>
      </pc:sldChg>
      <pc:sldChg chg="modNotesTx">
        <pc:chgData name="Ross, Theru" userId="fe800695-1bc9-47f6-87d1-8749cc8ce46f" providerId="ADAL" clId="{9A258B8C-65D0-4A06-B0B3-5514233CF81A}" dt="2023-06-22T20:11:08.439" v="278" actId="20577"/>
        <pc:sldMkLst>
          <pc:docMk/>
          <pc:sldMk cId="432856231" sldId="4023"/>
        </pc:sldMkLst>
      </pc:sldChg>
      <pc:sldChg chg="del">
        <pc:chgData name="Ross, Theru" userId="fe800695-1bc9-47f6-87d1-8749cc8ce46f" providerId="ADAL" clId="{9A258B8C-65D0-4A06-B0B3-5514233CF81A}" dt="2023-06-22T20:08:31.493" v="241" actId="47"/>
        <pc:sldMkLst>
          <pc:docMk/>
          <pc:sldMk cId="964796976" sldId="4047"/>
        </pc:sldMkLst>
      </pc:sldChg>
      <pc:sldChg chg="add del">
        <pc:chgData name="Ross, Theru" userId="fe800695-1bc9-47f6-87d1-8749cc8ce46f" providerId="ADAL" clId="{9A258B8C-65D0-4A06-B0B3-5514233CF81A}" dt="2023-06-22T19:45:28.483" v="43"/>
        <pc:sldMkLst>
          <pc:docMk/>
          <pc:sldMk cId="1685983217" sldId="4048"/>
        </pc:sldMkLst>
      </pc:sldChg>
      <pc:sldChg chg="addSp delSp modSp new mod modNotesTx">
        <pc:chgData name="Ross, Theru" userId="fe800695-1bc9-47f6-87d1-8749cc8ce46f" providerId="ADAL" clId="{9A258B8C-65D0-4A06-B0B3-5514233CF81A}" dt="2023-06-29T17:43:07.383" v="489" actId="20577"/>
        <pc:sldMkLst>
          <pc:docMk/>
          <pc:sldMk cId="3126964995" sldId="4048"/>
        </pc:sldMkLst>
        <pc:spChg chg="del mod">
          <ac:chgData name="Ross, Theru" userId="fe800695-1bc9-47f6-87d1-8749cc8ce46f" providerId="ADAL" clId="{9A258B8C-65D0-4A06-B0B3-5514233CF81A}" dt="2023-06-22T19:49:03.696" v="123" actId="478"/>
          <ac:spMkLst>
            <pc:docMk/>
            <pc:sldMk cId="3126964995" sldId="4048"/>
            <ac:spMk id="2" creationId="{D155636A-2846-D5DC-BFC9-58EF1F0D0E4D}"/>
          </ac:spMkLst>
        </pc:spChg>
        <pc:spChg chg="del mod">
          <ac:chgData name="Ross, Theru" userId="fe800695-1bc9-47f6-87d1-8749cc8ce46f" providerId="ADAL" clId="{9A258B8C-65D0-4A06-B0B3-5514233CF81A}" dt="2023-06-22T19:49:05.137" v="124" actId="478"/>
          <ac:spMkLst>
            <pc:docMk/>
            <pc:sldMk cId="3126964995" sldId="4048"/>
            <ac:spMk id="3" creationId="{B9DC2C7C-7328-A520-C96D-A1ADCA31FB86}"/>
          </ac:spMkLst>
        </pc:spChg>
        <pc:spChg chg="del mod">
          <ac:chgData name="Ross, Theru" userId="fe800695-1bc9-47f6-87d1-8749cc8ce46f" providerId="ADAL" clId="{9A258B8C-65D0-4A06-B0B3-5514233CF81A}" dt="2023-06-22T19:49:06.286" v="125" actId="478"/>
          <ac:spMkLst>
            <pc:docMk/>
            <pc:sldMk cId="3126964995" sldId="4048"/>
            <ac:spMk id="4" creationId="{FB70CF40-8566-EFC6-3726-D6441AB93999}"/>
          </ac:spMkLst>
        </pc:spChg>
        <pc:spChg chg="del mod">
          <ac:chgData name="Ross, Theru" userId="fe800695-1bc9-47f6-87d1-8749cc8ce46f" providerId="ADAL" clId="{9A258B8C-65D0-4A06-B0B3-5514233CF81A}" dt="2023-06-22T19:49:07.387" v="126" actId="478"/>
          <ac:spMkLst>
            <pc:docMk/>
            <pc:sldMk cId="3126964995" sldId="4048"/>
            <ac:spMk id="5" creationId="{716AA5DF-A6FF-2683-9ABA-BA78E8992CFA}"/>
          </ac:spMkLst>
        </pc:spChg>
        <pc:picChg chg="add mod">
          <ac:chgData name="Ross, Theru" userId="fe800695-1bc9-47f6-87d1-8749cc8ce46f" providerId="ADAL" clId="{9A258B8C-65D0-4A06-B0B3-5514233CF81A}" dt="2023-06-22T19:49:16.937" v="128" actId="14100"/>
          <ac:picMkLst>
            <pc:docMk/>
            <pc:sldMk cId="3126964995" sldId="4048"/>
            <ac:picMk id="6" creationId="{57CAD0A6-FB5E-5682-874E-EB4D40B64F04}"/>
          </ac:picMkLst>
        </pc:picChg>
      </pc:sldChg>
      <pc:sldChg chg="del">
        <pc:chgData name="Ross, Theru" userId="fe800695-1bc9-47f6-87d1-8749cc8ce46f" providerId="ADAL" clId="{9A258B8C-65D0-4A06-B0B3-5514233CF81A}" dt="2023-06-22T19:22:45.028" v="18" actId="47"/>
        <pc:sldMkLst>
          <pc:docMk/>
          <pc:sldMk cId="493936277" sldId="5411"/>
        </pc:sldMkLst>
      </pc:sldChg>
      <pc:sldChg chg="modSp add del mod">
        <pc:chgData name="Ross, Theru" userId="fe800695-1bc9-47f6-87d1-8749cc8ce46f" providerId="ADAL" clId="{9A258B8C-65D0-4A06-B0B3-5514233CF81A}" dt="2023-06-22T19:57:59.499" v="185" actId="47"/>
        <pc:sldMkLst>
          <pc:docMk/>
          <pc:sldMk cId="319223713" sldId="12881"/>
        </pc:sldMkLst>
        <pc:spChg chg="mod">
          <ac:chgData name="Ross, Theru" userId="fe800695-1bc9-47f6-87d1-8749cc8ce46f" providerId="ADAL" clId="{9A258B8C-65D0-4A06-B0B3-5514233CF81A}" dt="2023-06-22T19:57:24.260" v="179" actId="13926"/>
          <ac:spMkLst>
            <pc:docMk/>
            <pc:sldMk cId="319223713" sldId="12881"/>
            <ac:spMk id="9" creationId="{B5C5870D-82E1-8057-F417-269D46369E18}"/>
          </ac:spMkLst>
        </pc:spChg>
      </pc:sldChg>
      <pc:sldChg chg="modSp add del mod">
        <pc:chgData name="Ross, Theru" userId="fe800695-1bc9-47f6-87d1-8749cc8ce46f" providerId="ADAL" clId="{9A258B8C-65D0-4A06-B0B3-5514233CF81A}" dt="2023-06-22T19:56:39.970" v="171" actId="47"/>
        <pc:sldMkLst>
          <pc:docMk/>
          <pc:sldMk cId="1058772936" sldId="12883"/>
        </pc:sldMkLst>
        <pc:spChg chg="mod">
          <ac:chgData name="Ross, Theru" userId="fe800695-1bc9-47f6-87d1-8749cc8ce46f" providerId="ADAL" clId="{9A258B8C-65D0-4A06-B0B3-5514233CF81A}" dt="2023-06-22T19:55:39.497" v="155"/>
          <ac:spMkLst>
            <pc:docMk/>
            <pc:sldMk cId="1058772936" sldId="12883"/>
            <ac:spMk id="6" creationId="{FBD25035-6279-ABD3-47CD-215BE56AA195}"/>
          </ac:spMkLst>
        </pc:spChg>
        <pc:spChg chg="mod">
          <ac:chgData name="Ross, Theru" userId="fe800695-1bc9-47f6-87d1-8749cc8ce46f" providerId="ADAL" clId="{9A258B8C-65D0-4A06-B0B3-5514233CF81A}" dt="2023-06-22T19:55:39.497" v="155"/>
          <ac:spMkLst>
            <pc:docMk/>
            <pc:sldMk cId="1058772936" sldId="12883"/>
            <ac:spMk id="8" creationId="{C01DCBFB-AD34-DF96-0503-B246AA3CFF32}"/>
          </ac:spMkLst>
        </pc:spChg>
        <pc:spChg chg="mod">
          <ac:chgData name="Ross, Theru" userId="fe800695-1bc9-47f6-87d1-8749cc8ce46f" providerId="ADAL" clId="{9A258B8C-65D0-4A06-B0B3-5514233CF81A}" dt="2023-06-22T19:55:45.611" v="157" actId="13926"/>
          <ac:spMkLst>
            <pc:docMk/>
            <pc:sldMk cId="1058772936" sldId="12883"/>
            <ac:spMk id="10" creationId="{A201C1AF-3BBB-AEA3-9CD1-752151FDF7C3}"/>
          </ac:spMkLst>
        </pc:spChg>
      </pc:sldChg>
      <pc:sldChg chg="addSp delSp modSp new mod modNotesTx">
        <pc:chgData name="Ross, Theru" userId="fe800695-1bc9-47f6-87d1-8749cc8ce46f" providerId="ADAL" clId="{9A258B8C-65D0-4A06-B0B3-5514233CF81A}" dt="2023-06-22T19:56:36.244" v="170"/>
        <pc:sldMkLst>
          <pc:docMk/>
          <pc:sldMk cId="4118454928" sldId="12884"/>
        </pc:sldMkLst>
        <pc:spChg chg="del">
          <ac:chgData name="Ross, Theru" userId="fe800695-1bc9-47f6-87d1-8749cc8ce46f" providerId="ADAL" clId="{9A258B8C-65D0-4A06-B0B3-5514233CF81A}" dt="2023-06-22T19:56:00.125" v="159" actId="478"/>
          <ac:spMkLst>
            <pc:docMk/>
            <pc:sldMk cId="4118454928" sldId="12884"/>
            <ac:spMk id="2" creationId="{17793D1E-03C9-092C-CA9B-5AF7403B9C0E}"/>
          </ac:spMkLst>
        </pc:spChg>
        <pc:spChg chg="del">
          <ac:chgData name="Ross, Theru" userId="fe800695-1bc9-47f6-87d1-8749cc8ce46f" providerId="ADAL" clId="{9A258B8C-65D0-4A06-B0B3-5514233CF81A}" dt="2023-06-22T19:56:00.859" v="160" actId="478"/>
          <ac:spMkLst>
            <pc:docMk/>
            <pc:sldMk cId="4118454928" sldId="12884"/>
            <ac:spMk id="3" creationId="{E8A207F0-CADB-B58D-740A-E39C69A455BE}"/>
          </ac:spMkLst>
        </pc:spChg>
        <pc:spChg chg="del">
          <ac:chgData name="Ross, Theru" userId="fe800695-1bc9-47f6-87d1-8749cc8ce46f" providerId="ADAL" clId="{9A258B8C-65D0-4A06-B0B3-5514233CF81A}" dt="2023-06-22T19:56:02.230" v="162" actId="478"/>
          <ac:spMkLst>
            <pc:docMk/>
            <pc:sldMk cId="4118454928" sldId="12884"/>
            <ac:spMk id="4" creationId="{24F62B57-B04E-6729-93BA-4F9B83FF1F67}"/>
          </ac:spMkLst>
        </pc:spChg>
        <pc:spChg chg="del">
          <ac:chgData name="Ross, Theru" userId="fe800695-1bc9-47f6-87d1-8749cc8ce46f" providerId="ADAL" clId="{9A258B8C-65D0-4A06-B0B3-5514233CF81A}" dt="2023-06-22T19:56:01.460" v="161" actId="478"/>
          <ac:spMkLst>
            <pc:docMk/>
            <pc:sldMk cId="4118454928" sldId="12884"/>
            <ac:spMk id="5" creationId="{5E57AFE2-09B5-EBCE-A3FB-79AF23F2799B}"/>
          </ac:spMkLst>
        </pc:spChg>
        <pc:picChg chg="add mod">
          <ac:chgData name="Ross, Theru" userId="fe800695-1bc9-47f6-87d1-8749cc8ce46f" providerId="ADAL" clId="{9A258B8C-65D0-4A06-B0B3-5514233CF81A}" dt="2023-06-22T19:56:24.977" v="169" actId="1076"/>
          <ac:picMkLst>
            <pc:docMk/>
            <pc:sldMk cId="4118454928" sldId="12884"/>
            <ac:picMk id="6" creationId="{1D9A0B0C-CE85-21F2-BCA4-C17200E408C0}"/>
          </ac:picMkLst>
        </pc:picChg>
      </pc:sldChg>
      <pc:sldChg chg="addSp delSp modSp new mod modClrScheme chgLayout modNotesTx">
        <pc:chgData name="Ross, Theru" userId="fe800695-1bc9-47f6-87d1-8749cc8ce46f" providerId="ADAL" clId="{9A258B8C-65D0-4A06-B0B3-5514233CF81A}" dt="2023-06-29T17:41:09.296" v="478" actId="113"/>
        <pc:sldMkLst>
          <pc:docMk/>
          <pc:sldMk cId="3280428159" sldId="12885"/>
        </pc:sldMkLst>
        <pc:spChg chg="del">
          <ac:chgData name="Ross, Theru" userId="fe800695-1bc9-47f6-87d1-8749cc8ce46f" providerId="ADAL" clId="{9A258B8C-65D0-4A06-B0B3-5514233CF81A}" dt="2023-06-22T19:56:58.605" v="174" actId="700"/>
          <ac:spMkLst>
            <pc:docMk/>
            <pc:sldMk cId="3280428159" sldId="12885"/>
            <ac:spMk id="2" creationId="{8DFEC43F-DA6C-7EB9-8494-DBA9DFB6ED08}"/>
          </ac:spMkLst>
        </pc:spChg>
        <pc:spChg chg="del">
          <ac:chgData name="Ross, Theru" userId="fe800695-1bc9-47f6-87d1-8749cc8ce46f" providerId="ADAL" clId="{9A258B8C-65D0-4A06-B0B3-5514233CF81A}" dt="2023-06-22T19:56:58.605" v="174" actId="700"/>
          <ac:spMkLst>
            <pc:docMk/>
            <pc:sldMk cId="3280428159" sldId="12885"/>
            <ac:spMk id="3" creationId="{74140D7C-D586-8D6A-E897-60A877638ACC}"/>
          </ac:spMkLst>
        </pc:spChg>
        <pc:spChg chg="del">
          <ac:chgData name="Ross, Theru" userId="fe800695-1bc9-47f6-87d1-8749cc8ce46f" providerId="ADAL" clId="{9A258B8C-65D0-4A06-B0B3-5514233CF81A}" dt="2023-06-22T19:56:58.605" v="174" actId="700"/>
          <ac:spMkLst>
            <pc:docMk/>
            <pc:sldMk cId="3280428159" sldId="12885"/>
            <ac:spMk id="4" creationId="{00FB827B-BC52-5F84-C2E9-F641943A67C0}"/>
          </ac:spMkLst>
        </pc:spChg>
        <pc:spChg chg="del">
          <ac:chgData name="Ross, Theru" userId="fe800695-1bc9-47f6-87d1-8749cc8ce46f" providerId="ADAL" clId="{9A258B8C-65D0-4A06-B0B3-5514233CF81A}" dt="2023-06-22T19:56:58.605" v="174" actId="700"/>
          <ac:spMkLst>
            <pc:docMk/>
            <pc:sldMk cId="3280428159" sldId="12885"/>
            <ac:spMk id="5" creationId="{216CDF6C-722E-EB92-E2F0-3A73583FDBF7}"/>
          </ac:spMkLst>
        </pc:spChg>
        <pc:picChg chg="add mod">
          <ac:chgData name="Ross, Theru" userId="fe800695-1bc9-47f6-87d1-8749cc8ce46f" providerId="ADAL" clId="{9A258B8C-65D0-4A06-B0B3-5514233CF81A}" dt="2023-06-22T19:57:43.522" v="183" actId="14100"/>
          <ac:picMkLst>
            <pc:docMk/>
            <pc:sldMk cId="3280428159" sldId="12885"/>
            <ac:picMk id="6" creationId="{F4D82B6D-2BC7-13FF-A347-8A250B8545EE}"/>
          </ac:picMkLst>
        </pc:picChg>
      </pc:sldChg>
      <pc:sldChg chg="addSp modSp new mod modNotesTx">
        <pc:chgData name="Ross, Theru" userId="fe800695-1bc9-47f6-87d1-8749cc8ce46f" providerId="ADAL" clId="{9A258B8C-65D0-4A06-B0B3-5514233CF81A}" dt="2023-06-22T19:59:57.311" v="203" actId="20577"/>
        <pc:sldMkLst>
          <pc:docMk/>
          <pc:sldMk cId="1594708148" sldId="12886"/>
        </pc:sldMkLst>
        <pc:picChg chg="add mod">
          <ac:chgData name="Ross, Theru" userId="fe800695-1bc9-47f6-87d1-8749cc8ce46f" providerId="ADAL" clId="{9A258B8C-65D0-4A06-B0B3-5514233CF81A}" dt="2023-06-22T19:59:11.001" v="190" actId="14100"/>
          <ac:picMkLst>
            <pc:docMk/>
            <pc:sldMk cId="1594708148" sldId="12886"/>
            <ac:picMk id="2" creationId="{A8BD43C9-90A1-F790-A516-08A7F584528D}"/>
          </ac:picMkLst>
        </pc:picChg>
      </pc:sldChg>
      <pc:sldChg chg="delSp new del mod modClrScheme chgLayout">
        <pc:chgData name="Ross, Theru" userId="fe800695-1bc9-47f6-87d1-8749cc8ce46f" providerId="ADAL" clId="{9A258B8C-65D0-4A06-B0B3-5514233CF81A}" dt="2023-06-22T19:57:19.268" v="178" actId="47"/>
        <pc:sldMkLst>
          <pc:docMk/>
          <pc:sldMk cId="1693888312" sldId="12886"/>
        </pc:sldMkLst>
        <pc:spChg chg="del">
          <ac:chgData name="Ross, Theru" userId="fe800695-1bc9-47f6-87d1-8749cc8ce46f" providerId="ADAL" clId="{9A258B8C-65D0-4A06-B0B3-5514233CF81A}" dt="2023-06-22T19:57:06.608" v="176" actId="700"/>
          <ac:spMkLst>
            <pc:docMk/>
            <pc:sldMk cId="1693888312" sldId="12886"/>
            <ac:spMk id="2" creationId="{52257E90-8391-6EF0-7ED9-A3FEDF20F61B}"/>
          </ac:spMkLst>
        </pc:spChg>
        <pc:spChg chg="del">
          <ac:chgData name="Ross, Theru" userId="fe800695-1bc9-47f6-87d1-8749cc8ce46f" providerId="ADAL" clId="{9A258B8C-65D0-4A06-B0B3-5514233CF81A}" dt="2023-06-22T19:57:06.608" v="176" actId="700"/>
          <ac:spMkLst>
            <pc:docMk/>
            <pc:sldMk cId="1693888312" sldId="12886"/>
            <ac:spMk id="3" creationId="{48E38274-EE9C-CA25-BEE6-AE1B2D6460C2}"/>
          </ac:spMkLst>
        </pc:spChg>
        <pc:spChg chg="del">
          <ac:chgData name="Ross, Theru" userId="fe800695-1bc9-47f6-87d1-8749cc8ce46f" providerId="ADAL" clId="{9A258B8C-65D0-4A06-B0B3-5514233CF81A}" dt="2023-06-22T19:57:06.608" v="176" actId="700"/>
          <ac:spMkLst>
            <pc:docMk/>
            <pc:sldMk cId="1693888312" sldId="12886"/>
            <ac:spMk id="4" creationId="{4E045103-81C9-B1DF-8025-3369CF4E890F}"/>
          </ac:spMkLst>
        </pc:spChg>
        <pc:spChg chg="del">
          <ac:chgData name="Ross, Theru" userId="fe800695-1bc9-47f6-87d1-8749cc8ce46f" providerId="ADAL" clId="{9A258B8C-65D0-4A06-B0B3-5514233CF81A}" dt="2023-06-22T19:57:06.608" v="176" actId="700"/>
          <ac:spMkLst>
            <pc:docMk/>
            <pc:sldMk cId="1693888312" sldId="12886"/>
            <ac:spMk id="5" creationId="{256AD591-991E-CB58-BFF1-AF76328A0CDD}"/>
          </ac:spMkLst>
        </pc:spChg>
      </pc:sldChg>
      <pc:sldChg chg="addSp modSp new mod modNotesTx">
        <pc:chgData name="Ross, Theru" userId="fe800695-1bc9-47f6-87d1-8749cc8ce46f" providerId="ADAL" clId="{9A258B8C-65D0-4A06-B0B3-5514233CF81A}" dt="2023-06-22T20:04:43.763" v="221"/>
        <pc:sldMkLst>
          <pc:docMk/>
          <pc:sldMk cId="117427993" sldId="12887"/>
        </pc:sldMkLst>
        <pc:picChg chg="add mod">
          <ac:chgData name="Ross, Theru" userId="fe800695-1bc9-47f6-87d1-8749cc8ce46f" providerId="ADAL" clId="{9A258B8C-65D0-4A06-B0B3-5514233CF81A}" dt="2023-06-22T20:04:37.203" v="220" actId="14100"/>
          <ac:picMkLst>
            <pc:docMk/>
            <pc:sldMk cId="117427993" sldId="12887"/>
            <ac:picMk id="2" creationId="{34CAE53A-9908-7BBC-3117-1AA90264B311}"/>
          </ac:picMkLst>
        </pc:picChg>
      </pc:sldChg>
      <pc:sldChg chg="addSp modSp new mod modNotesTx">
        <pc:chgData name="Ross, Theru" userId="fe800695-1bc9-47f6-87d1-8749cc8ce46f" providerId="ADAL" clId="{9A258B8C-65D0-4A06-B0B3-5514233CF81A}" dt="2023-06-29T17:40:26.395" v="477" actId="6549"/>
        <pc:sldMkLst>
          <pc:docMk/>
          <pc:sldMk cId="1267198415" sldId="12888"/>
        </pc:sldMkLst>
        <pc:picChg chg="add mod">
          <ac:chgData name="Ross, Theru" userId="fe800695-1bc9-47f6-87d1-8749cc8ce46f" providerId="ADAL" clId="{9A258B8C-65D0-4A06-B0B3-5514233CF81A}" dt="2023-06-22T20:05:58.314" v="227" actId="14100"/>
          <ac:picMkLst>
            <pc:docMk/>
            <pc:sldMk cId="1267198415" sldId="12888"/>
            <ac:picMk id="5" creationId="{E327149F-5428-1233-02CA-9C083855339A}"/>
          </ac:picMkLst>
        </pc:picChg>
      </pc:sldChg>
      <pc:sldChg chg="addSp delSp modSp new mod modClrScheme chgLayout modNotesTx">
        <pc:chgData name="Ross, Theru" userId="fe800695-1bc9-47f6-87d1-8749cc8ce46f" providerId="ADAL" clId="{9A258B8C-65D0-4A06-B0B3-5514233CF81A}" dt="2023-06-29T17:34:45.253" v="375" actId="20577"/>
        <pc:sldMkLst>
          <pc:docMk/>
          <pc:sldMk cId="3796363763" sldId="12889"/>
        </pc:sldMkLst>
        <pc:spChg chg="del">
          <ac:chgData name="Ross, Theru" userId="fe800695-1bc9-47f6-87d1-8749cc8ce46f" providerId="ADAL" clId="{9A258B8C-65D0-4A06-B0B3-5514233CF81A}" dt="2023-06-22T20:07:33.075" v="233" actId="700"/>
          <ac:spMkLst>
            <pc:docMk/>
            <pc:sldMk cId="3796363763" sldId="12889"/>
            <ac:spMk id="2" creationId="{3045563D-0860-41BE-3D5B-D2C3E841CD76}"/>
          </ac:spMkLst>
        </pc:spChg>
        <pc:spChg chg="del">
          <ac:chgData name="Ross, Theru" userId="fe800695-1bc9-47f6-87d1-8749cc8ce46f" providerId="ADAL" clId="{9A258B8C-65D0-4A06-B0B3-5514233CF81A}" dt="2023-06-22T20:07:33.075" v="233" actId="700"/>
          <ac:spMkLst>
            <pc:docMk/>
            <pc:sldMk cId="3796363763" sldId="12889"/>
            <ac:spMk id="3" creationId="{862336B0-FEBC-93E5-02FE-143DCDF02614}"/>
          </ac:spMkLst>
        </pc:spChg>
        <pc:spChg chg="mod ord">
          <ac:chgData name="Ross, Theru" userId="fe800695-1bc9-47f6-87d1-8749cc8ce46f" providerId="ADAL" clId="{9A258B8C-65D0-4A06-B0B3-5514233CF81A}" dt="2023-06-22T20:07:33.075" v="233" actId="700"/>
          <ac:spMkLst>
            <pc:docMk/>
            <pc:sldMk cId="3796363763" sldId="12889"/>
            <ac:spMk id="4" creationId="{3F98EF69-6D7C-0A11-BE72-6B0D7726843D}"/>
          </ac:spMkLst>
        </pc:spChg>
        <pc:grpChg chg="add mod">
          <ac:chgData name="Ross, Theru" userId="fe800695-1bc9-47f6-87d1-8749cc8ce46f" providerId="ADAL" clId="{9A258B8C-65D0-4A06-B0B3-5514233CF81A}" dt="2023-06-29T17:33:04.957" v="371" actId="164"/>
          <ac:grpSpMkLst>
            <pc:docMk/>
            <pc:sldMk cId="3796363763" sldId="12889"/>
            <ac:grpSpMk id="3" creationId="{569A4540-E0BF-54C0-005F-0B5D81E90E99}"/>
          </ac:grpSpMkLst>
        </pc:grpChg>
        <pc:picChg chg="add mod">
          <ac:chgData name="Ross, Theru" userId="fe800695-1bc9-47f6-87d1-8749cc8ce46f" providerId="ADAL" clId="{9A258B8C-65D0-4A06-B0B3-5514233CF81A}" dt="2023-06-29T17:33:04.957" v="371" actId="164"/>
          <ac:picMkLst>
            <pc:docMk/>
            <pc:sldMk cId="3796363763" sldId="12889"/>
            <ac:picMk id="2" creationId="{4B932C83-CDF9-D0EC-597B-90C7ADDB9220}"/>
          </ac:picMkLst>
        </pc:picChg>
        <pc:picChg chg="add mod">
          <ac:chgData name="Ross, Theru" userId="fe800695-1bc9-47f6-87d1-8749cc8ce46f" providerId="ADAL" clId="{9A258B8C-65D0-4A06-B0B3-5514233CF81A}" dt="2023-06-29T17:33:04.957" v="371" actId="164"/>
          <ac:picMkLst>
            <pc:docMk/>
            <pc:sldMk cId="3796363763" sldId="12889"/>
            <ac:picMk id="5" creationId="{1C294C6E-4176-29CD-84F4-09910AB335D5}"/>
          </ac:picMkLst>
        </pc:picChg>
      </pc:sldChg>
      <pc:sldMasterChg chg="delSldLayout">
        <pc:chgData name="Ross, Theru" userId="fe800695-1bc9-47f6-87d1-8749cc8ce46f" providerId="ADAL" clId="{9A258B8C-65D0-4A06-B0B3-5514233CF81A}" dt="2023-06-22T19:22:45.028" v="18" actId="47"/>
        <pc:sldMasterMkLst>
          <pc:docMk/>
          <pc:sldMasterMk cId="3631523127" sldId="2147483648"/>
        </pc:sldMasterMkLst>
        <pc:sldLayoutChg chg="del">
          <pc:chgData name="Ross, Theru" userId="fe800695-1bc9-47f6-87d1-8749cc8ce46f" providerId="ADAL" clId="{9A258B8C-65D0-4A06-B0B3-5514233CF81A}" dt="2023-06-22T19:22:45.028" v="18" actId="47"/>
          <pc:sldLayoutMkLst>
            <pc:docMk/>
            <pc:sldMasterMk cId="3631523127" sldId="2147483648"/>
            <pc:sldLayoutMk cId="3858687752" sldId="2147483781"/>
          </pc:sldLayoutMkLst>
        </pc:sldLayoutChg>
      </pc:sldMasterChg>
    </pc:docChg>
  </pc:docChgLst>
  <pc:docChgLst>
    <pc:chgData name="Ross, Theru" userId="S::tross@komen.org::fe800695-1bc9-47f6-87d1-8749cc8ce46f" providerId="AD" clId="Web-{7F673A20-04A8-D002-ACFC-71A770DA9F66}"/>
    <pc:docChg chg="modSld">
      <pc:chgData name="Ross, Theru" userId="S::tross@komen.org::fe800695-1bc9-47f6-87d1-8749cc8ce46f" providerId="AD" clId="Web-{7F673A20-04A8-D002-ACFC-71A770DA9F66}" dt="2023-06-29T21:33:20.126" v="0"/>
      <pc:docMkLst>
        <pc:docMk/>
      </pc:docMkLst>
      <pc:sldChg chg="modNotes">
        <pc:chgData name="Ross, Theru" userId="S::tross@komen.org::fe800695-1bc9-47f6-87d1-8749cc8ce46f" providerId="AD" clId="Web-{7F673A20-04A8-D002-ACFC-71A770DA9F66}" dt="2023-06-29T21:33:20.126" v="0"/>
        <pc:sldMkLst>
          <pc:docMk/>
          <pc:sldMk cId="3280428159" sldId="12885"/>
        </pc:sldMkLst>
      </pc:sldChg>
    </pc:docChg>
  </pc:docChgLst>
  <pc:docChgLst>
    <pc:chgData name="Ross, Theru" userId="S::tross@komen.org::fe800695-1bc9-47f6-87d1-8749cc8ce46f" providerId="AD" clId="Web-{AE2FD50D-C3A9-1E94-F2B1-236E84445EA2}"/>
    <pc:docChg chg="modSld">
      <pc:chgData name="Ross, Theru" userId="S::tross@komen.org::fe800695-1bc9-47f6-87d1-8749cc8ce46f" providerId="AD" clId="Web-{AE2FD50D-C3A9-1E94-F2B1-236E84445EA2}" dt="2023-06-22T19:15:41.185" v="2" actId="14100"/>
      <pc:docMkLst>
        <pc:docMk/>
      </pc:docMkLst>
      <pc:sldChg chg="modSp">
        <pc:chgData name="Ross, Theru" userId="S::tross@komen.org::fe800695-1bc9-47f6-87d1-8749cc8ce46f" providerId="AD" clId="Web-{AE2FD50D-C3A9-1E94-F2B1-236E84445EA2}" dt="2023-06-22T19:15:41.185" v="2" actId="14100"/>
        <pc:sldMkLst>
          <pc:docMk/>
          <pc:sldMk cId="2771460899" sldId="257"/>
        </pc:sldMkLst>
        <pc:picChg chg="mod">
          <ac:chgData name="Ross, Theru" userId="S::tross@komen.org::fe800695-1bc9-47f6-87d1-8749cc8ce46f" providerId="AD" clId="Web-{AE2FD50D-C3A9-1E94-F2B1-236E84445EA2}" dt="2023-06-22T19:15:41.185" v="2" actId="14100"/>
          <ac:picMkLst>
            <pc:docMk/>
            <pc:sldMk cId="2771460899" sldId="257"/>
            <ac:picMk id="5" creationId="{147E7DB4-F0B3-2B46-9878-09F7DBCC4B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02507-1E95-C846-AFF1-CEC4FBDD146A}" type="datetimeFigureOut">
              <a:rPr lang="en-US" smtClean="0"/>
              <a:t>6/29/2023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B578B-546B-2344-AF04-FDDF68031312}" type="slidenum">
              <a:rPr lang="en-US" smtClean="0"/>
              <a:t>‹#›</a:t>
            </a:fld>
            <a:endParaRPr lang="en-US" dirty="0"/>
          </a:p>
        </p:txBody>
      </p:sp>
    </p:spTree>
    <p:extLst>
      <p:ext uri="{BB962C8B-B14F-4D97-AF65-F5344CB8AC3E}">
        <p14:creationId xmlns:p14="http://schemas.microsoft.com/office/powerpoint/2010/main" val="128097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s-ES" dirty="0"/>
              <a:t>*La sección de notas de cada diapositiva contendrá su </a:t>
            </a:r>
            <a:r>
              <a:rPr lang="es-ES" dirty="0" err="1"/>
              <a:t>guión</a:t>
            </a:r>
            <a:r>
              <a:rPr lang="es-ES" dirty="0"/>
              <a:t> en negrita*</a:t>
            </a:r>
          </a:p>
          <a:p>
            <a:pPr lvl="3"/>
            <a:endParaRPr lang="es-ES" sz="1200" kern="1200" dirty="0">
              <a:solidFill>
                <a:schemeClr val="tx1"/>
              </a:solidFill>
              <a:effectLst/>
              <a:latin typeface="+mn-lt"/>
              <a:ea typeface="+mn-ea"/>
              <a:cs typeface="+mn-cs"/>
            </a:endParaRPr>
          </a:p>
          <a:p>
            <a:pPr lvl="3"/>
            <a:r>
              <a:rPr lang="es-ES" i="1" dirty="0"/>
              <a:t>[Inserte una bienvenida personalizada para su audiencia - cosas que debe incluir: quién es usted, por qué este tema es importante para usted]</a:t>
            </a:r>
            <a:endParaRPr lang="es-AR" sz="1200" i="1" kern="1200" dirty="0">
              <a:solidFill>
                <a:schemeClr val="tx1"/>
              </a:solidFill>
              <a:effectLst/>
              <a:latin typeface="+mn-lt"/>
              <a:ea typeface="+mn-ea"/>
              <a:cs typeface="+mn-cs"/>
            </a:endParaRPr>
          </a:p>
          <a:p>
            <a:pPr lvl="3"/>
            <a:endParaRPr lang="es-AR" sz="1200" kern="1200" dirty="0">
              <a:solidFill>
                <a:schemeClr val="tx1"/>
              </a:solidFill>
              <a:effectLst/>
              <a:latin typeface="+mn-lt"/>
              <a:ea typeface="+mn-ea"/>
              <a:cs typeface="+mn-cs"/>
            </a:endParaRPr>
          </a:p>
          <a:p>
            <a:pPr lvl="3"/>
            <a:r>
              <a:rPr lang="es-ES" b="1" dirty="0"/>
              <a:t>Al final de esta presentación, podrá: enunciar los cuatro mensajes de autoconciencia de los senos y nombrar un elemento de acción asociado con cada uno, nombrar los 2 mayores factores de riesgo de cáncer de mama y compartir esta información con al menos una persona que usted preocuparse.</a:t>
            </a:r>
            <a:endParaRPr lang="en-US" b="1" dirty="0">
              <a:cs typeface="Calibri"/>
            </a:endParaRPr>
          </a:p>
        </p:txBody>
      </p:sp>
      <p:sp>
        <p:nvSpPr>
          <p:cNvPr id="4" name="Slide Number Placeholder 3"/>
          <p:cNvSpPr>
            <a:spLocks noGrp="1"/>
          </p:cNvSpPr>
          <p:nvPr>
            <p:ph type="sldNum" sz="quarter" idx="5"/>
          </p:nvPr>
        </p:nvSpPr>
        <p:spPr/>
        <p:txBody>
          <a:bodyPr/>
          <a:lstStyle/>
          <a:p>
            <a:fld id="{9E3B578B-546B-2344-AF04-FDDF68031312}" type="slidenum">
              <a:rPr lang="en-US" smtClean="0"/>
              <a:t>1</a:t>
            </a:fld>
            <a:endParaRPr lang="en-US" dirty="0"/>
          </a:p>
        </p:txBody>
      </p:sp>
    </p:spTree>
    <p:extLst>
      <p:ext uri="{BB962C8B-B14F-4D97-AF65-F5344CB8AC3E}">
        <p14:creationId xmlns:p14="http://schemas.microsoft.com/office/powerpoint/2010/main" val="413141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b="1" kern="1200" dirty="0">
                <a:solidFill>
                  <a:schemeClr val="tx1"/>
                </a:solidFill>
                <a:effectLst/>
                <a:latin typeface="+mn-lt"/>
                <a:ea typeface="+mn-ea"/>
                <a:cs typeface="+mn-cs"/>
              </a:rPr>
              <a:t>El mensaje final y clave sobre la toma de conciencia con respecto a sus senos es que se debe Elegir un estilo de vida saludable. Estas elecciones de estilo de vida saludable, podrán ayudarle a disminuir el riesgo de cáncer de seno.</a:t>
            </a:r>
          </a:p>
          <a:p>
            <a:r>
              <a:rPr lang="es-AR" sz="1200" b="1" kern="1200" dirty="0">
                <a:solidFill>
                  <a:schemeClr val="tx1"/>
                </a:solidFill>
                <a:effectLst/>
                <a:latin typeface="+mn-lt"/>
                <a:ea typeface="+mn-ea"/>
                <a:cs typeface="+mn-cs"/>
              </a:rPr>
              <a:t> </a:t>
            </a:r>
          </a:p>
          <a:p>
            <a:pPr marL="171450" lvl="0" indent="-171450">
              <a:buFont typeface="Arial" panose="020B0604020202020204" pitchFamily="34" charset="0"/>
              <a:buChar char="•"/>
            </a:pPr>
            <a:r>
              <a:rPr lang="es-AR" sz="1200" b="1" kern="1200" dirty="0">
                <a:solidFill>
                  <a:schemeClr val="tx1"/>
                </a:solidFill>
                <a:effectLst/>
                <a:latin typeface="+mn-lt"/>
                <a:ea typeface="+mn-ea"/>
                <a:cs typeface="+mn-cs"/>
              </a:rPr>
              <a:t>Mantenga un peso saludable.</a:t>
            </a:r>
          </a:p>
          <a:p>
            <a:pPr marL="171450" lvl="0" indent="-171450">
              <a:buFont typeface="Arial" panose="020B0604020202020204" pitchFamily="34" charset="0"/>
              <a:buChar char="•"/>
            </a:pPr>
            <a:r>
              <a:rPr lang="es-AR" sz="1200" b="1" kern="1200" dirty="0">
                <a:solidFill>
                  <a:schemeClr val="tx1"/>
                </a:solidFill>
                <a:effectLst/>
                <a:latin typeface="+mn-lt"/>
                <a:ea typeface="+mn-ea"/>
                <a:cs typeface="+mn-cs"/>
              </a:rPr>
              <a:t>Incorpore ejercicio a su rutina.</a:t>
            </a:r>
          </a:p>
          <a:p>
            <a:pPr marL="171450" lvl="0" indent="-171450">
              <a:buFont typeface="Arial" panose="020B0604020202020204" pitchFamily="34" charset="0"/>
              <a:buChar char="•"/>
            </a:pPr>
            <a:r>
              <a:rPr lang="es-AR" sz="1200" b="1" kern="1200" dirty="0">
                <a:solidFill>
                  <a:schemeClr val="tx1"/>
                </a:solidFill>
                <a:effectLst/>
                <a:latin typeface="+mn-lt"/>
                <a:ea typeface="+mn-ea"/>
                <a:cs typeface="+mn-cs"/>
              </a:rPr>
              <a:t>En el caso de aquellos que beben alcohol, limitar su consumo</a:t>
            </a:r>
            <a:r>
              <a:rPr lang="es-AR" sz="1200" b="1" kern="1200" baseline="0" dirty="0">
                <a:solidFill>
                  <a:schemeClr val="tx1"/>
                </a:solidFill>
                <a:effectLst/>
                <a:latin typeface="+mn-lt"/>
                <a:ea typeface="+mn-ea"/>
                <a:cs typeface="+mn-cs"/>
              </a:rPr>
              <a:t> </a:t>
            </a:r>
            <a:r>
              <a:rPr lang="es-AR" sz="1200" b="1" kern="1200" dirty="0">
                <a:solidFill>
                  <a:schemeClr val="tx1"/>
                </a:solidFill>
                <a:effectLst/>
                <a:latin typeface="+mn-lt"/>
                <a:ea typeface="+mn-ea"/>
                <a:cs typeface="+mn-cs"/>
              </a:rPr>
              <a:t>a menos de 1 bebida por día en el caso de las mujeres y menos de 2 bebidas por día en el caso de los hombres.</a:t>
            </a:r>
          </a:p>
          <a:p>
            <a:pPr marL="171450" lvl="0" indent="-171450">
              <a:buFont typeface="Arial" panose="020B0604020202020204" pitchFamily="34" charset="0"/>
              <a:buChar char="•"/>
            </a:pPr>
            <a:r>
              <a:rPr lang="es-AR" sz="1200" b="1" kern="1200" dirty="0">
                <a:solidFill>
                  <a:schemeClr val="tx1"/>
                </a:solidFill>
                <a:effectLst/>
                <a:latin typeface="+mn-lt"/>
                <a:ea typeface="+mn-ea"/>
                <a:cs typeface="+mn-cs"/>
              </a:rPr>
              <a:t>Limitar el uso de hormonas menopáusicas, lo que se relaciona con un mayor riesgo de desarrollar cáncer de seno.</a:t>
            </a:r>
          </a:p>
          <a:p>
            <a:pPr marL="171450" lvl="0" indent="-171450">
              <a:buFont typeface="Arial" panose="020B0604020202020204" pitchFamily="34" charset="0"/>
              <a:buChar char="•"/>
            </a:pPr>
            <a:r>
              <a:rPr lang="es-AR" sz="1200" b="1" kern="1200" dirty="0">
                <a:solidFill>
                  <a:schemeClr val="tx1"/>
                </a:solidFill>
                <a:effectLst/>
                <a:latin typeface="+mn-lt"/>
                <a:ea typeface="+mn-ea"/>
                <a:cs typeface="+mn-cs"/>
              </a:rPr>
              <a:t>Amamante si puede. Las mujeres que amamantan, tienen un menor riesgo de padecer cáncer de seno, en especial antes de la menopausia que las mujeres que no amamantan.</a:t>
            </a:r>
          </a:p>
          <a:p>
            <a:r>
              <a:rPr lang="es-AR" sz="1200" b="1" kern="1200" dirty="0">
                <a:solidFill>
                  <a:schemeClr val="tx1"/>
                </a:solidFill>
                <a:effectLst/>
                <a:latin typeface="+mn-lt"/>
                <a:ea typeface="+mn-ea"/>
                <a:cs typeface="+mn-cs"/>
              </a:rPr>
              <a:t> </a:t>
            </a:r>
          </a:p>
          <a:p>
            <a:r>
              <a:rPr lang="es-AR" sz="1200" b="1" kern="1200" dirty="0">
                <a:solidFill>
                  <a:schemeClr val="tx1"/>
                </a:solidFill>
                <a:effectLst/>
                <a:latin typeface="+mn-lt"/>
                <a:ea typeface="+mn-ea"/>
                <a:cs typeface="+mn-cs"/>
              </a:rPr>
              <a:t>Estas elecciones de estilo de vida saludable pueden ayudar a reducir el riesgo de padecer cáncer de seno. Es importante destacar que la causa del cáncer está dada por una combinación de factores. Algunas cosas podemos controlarlas (como el ejercicio). Otras están fuera de nuestro control (como la edad) y hay algunas que todavía se desconocen.</a:t>
            </a:r>
          </a:p>
          <a:p>
            <a:br>
              <a:rPr lang="es-ES" dirty="0"/>
            </a:br>
            <a:r>
              <a:rPr lang="es-ES" b="1" i="0" dirty="0">
                <a:solidFill>
                  <a:srgbClr val="202124"/>
                </a:solidFill>
                <a:effectLst/>
                <a:latin typeface="Roboto" panose="02000000000000000000" pitchFamily="2" charset="0"/>
              </a:rPr>
              <a:t>En resumen, los 4 mensajes clave de Komen fueron</a:t>
            </a:r>
            <a:r>
              <a:rPr lang="en-US" b="1" dirty="0"/>
              <a:t>:  </a:t>
            </a:r>
            <a:r>
              <a:rPr lang="en-US" b="0" dirty="0"/>
              <a:t>(</a:t>
            </a:r>
            <a:r>
              <a:rPr lang="es-ES" dirty="0"/>
              <a:t>pídale a la audiencia que se las recite o vuelva a enumerarlas usted mismo</a:t>
            </a:r>
            <a:r>
              <a:rPr lang="en-US" b="0" dirty="0"/>
              <a:t>) </a:t>
            </a:r>
            <a:endParaRPr lang="en-US" b="1" dirty="0"/>
          </a:p>
          <a:p>
            <a:r>
              <a:rPr lang="en-US" b="1" dirty="0"/>
              <a:t>	</a:t>
            </a:r>
            <a:r>
              <a:rPr lang="es-ES" b="1" dirty="0">
                <a:cs typeface="Calibri"/>
              </a:rPr>
              <a:t>Conozca su riesgo</a:t>
            </a:r>
            <a:r>
              <a:rPr lang="en-US" b="1" dirty="0"/>
              <a:t>	</a:t>
            </a:r>
          </a:p>
          <a:p>
            <a:r>
              <a:rPr lang="en-US" b="1" dirty="0"/>
              <a:t>	</a:t>
            </a:r>
            <a:r>
              <a:rPr lang="es-ES" b="1" dirty="0">
                <a:cs typeface="Calibri"/>
              </a:rPr>
              <a:t>Sométase a sus exámenes de detección </a:t>
            </a:r>
            <a:endParaRPr lang="en-US" b="1" dirty="0"/>
          </a:p>
          <a:p>
            <a:r>
              <a:rPr lang="es-AR" sz="1200" b="1" kern="1200" dirty="0">
                <a:solidFill>
                  <a:schemeClr val="tx1"/>
                </a:solidFill>
                <a:effectLst/>
                <a:latin typeface="+mn-lt"/>
                <a:ea typeface="+mn-ea"/>
                <a:cs typeface="+mn-cs"/>
              </a:rPr>
              <a:t>	Conozca qué es lo normal para usted</a:t>
            </a:r>
          </a:p>
          <a:p>
            <a:r>
              <a:rPr lang="en-US" b="1" dirty="0"/>
              <a:t>	</a:t>
            </a:r>
            <a:r>
              <a:rPr lang="en-US" b="1" dirty="0" err="1"/>
              <a:t>Lleve</a:t>
            </a:r>
            <a:r>
              <a:rPr lang="en-US" b="1" dirty="0"/>
              <a:t> un </a:t>
            </a:r>
            <a:r>
              <a:rPr lang="en-US" b="1" dirty="0" err="1"/>
              <a:t>estilo</a:t>
            </a:r>
            <a:r>
              <a:rPr lang="en-US" b="1" dirty="0"/>
              <a:t> de </a:t>
            </a:r>
            <a:r>
              <a:rPr lang="en-US" b="1" dirty="0" err="1"/>
              <a:t>vida</a:t>
            </a:r>
            <a:r>
              <a:rPr lang="en-US" b="1" dirty="0"/>
              <a:t> </a:t>
            </a:r>
            <a:r>
              <a:rPr lang="en-US" b="1" dirty="0" err="1"/>
              <a:t>saludable</a:t>
            </a:r>
            <a:endParaRPr lang="en-US" b="1" dirty="0"/>
          </a:p>
          <a:p>
            <a:endParaRPr lang="es-AR"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10</a:t>
            </a:fld>
            <a:endParaRPr lang="en-US" dirty="0"/>
          </a:p>
        </p:txBody>
      </p:sp>
    </p:spTree>
    <p:extLst>
      <p:ext uri="{BB962C8B-B14F-4D97-AF65-F5344CB8AC3E}">
        <p14:creationId xmlns:p14="http://schemas.microsoft.com/office/powerpoint/2010/main" val="122040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cs typeface="Calibri" panose="020F0502020204030204"/>
              </a:rPr>
              <a:t>Ahora que sabe más sobre cómo tomar medidas para mejorar la salud de sus propios senos, hablemos sobre cómo Komen brinda apoyo real, ahora mismo a través del Centro de Atención al Paciente Susan G. Komen.</a:t>
            </a:r>
          </a:p>
          <a:p>
            <a:endParaRPr lang="en-US" dirty="0"/>
          </a:p>
          <a:p>
            <a:pPr marL="0" indent="0">
              <a:lnSpc>
                <a:spcPct val="107000"/>
              </a:lnSpc>
              <a:spcAft>
                <a:spcPts val="822"/>
              </a:spcAft>
              <a:buFont typeface="Courier New"/>
              <a:buNone/>
              <a:defRPr/>
            </a:pPr>
            <a:r>
              <a:rPr lang="en-US" sz="1400" b="1" dirty="0">
                <a:solidFill>
                  <a:srgbClr val="000000"/>
                </a:solidFill>
                <a:latin typeface="Calibri"/>
                <a:ea typeface="Calibri" panose="020F0502020204030204" pitchFamily="34" charset="0"/>
                <a:cs typeface="Calibri"/>
              </a:rPr>
              <a:t>El</a:t>
            </a:r>
            <a:r>
              <a:rPr lang="en-US" sz="1400" b="1" dirty="0">
                <a:latin typeface="Calibri"/>
                <a:ea typeface="Calibri" panose="020F0502020204030204" pitchFamily="34" charset="0"/>
                <a:cs typeface="Calibri"/>
              </a:rPr>
              <a:t> Centro de </a:t>
            </a:r>
            <a:r>
              <a:rPr lang="en-US" sz="1400" b="1" dirty="0" err="1">
                <a:latin typeface="Calibri"/>
                <a:ea typeface="Calibri" panose="020F0502020204030204" pitchFamily="34" charset="0"/>
                <a:cs typeface="Calibri"/>
              </a:rPr>
              <a:t>Atención</a:t>
            </a:r>
            <a:r>
              <a:rPr lang="en-US" sz="1400" b="1" i="0" dirty="0">
                <a:effectLst/>
                <a:latin typeface="Calibri"/>
                <a:ea typeface="Calibri" panose="020F0502020204030204" pitchFamily="34" charset="0"/>
                <a:cs typeface="Calibri"/>
              </a:rPr>
              <a:t> </a:t>
            </a:r>
            <a:r>
              <a:rPr lang="en-US" sz="1400" b="1" dirty="0">
                <a:latin typeface="Calibri"/>
                <a:ea typeface="Calibri" panose="020F0502020204030204" pitchFamily="34" charset="0"/>
                <a:cs typeface="Calibri"/>
              </a:rPr>
              <a:t>de Komen es un </a:t>
            </a:r>
            <a:r>
              <a:rPr lang="en-US" sz="1400" b="1" dirty="0" err="1">
                <a:latin typeface="Calibri"/>
                <a:ea typeface="Calibri" panose="020F0502020204030204" pitchFamily="34" charset="0"/>
                <a:cs typeface="Calibri"/>
              </a:rPr>
              <a:t>programa</a:t>
            </a:r>
            <a:r>
              <a:rPr lang="en-US" sz="1400" b="1" dirty="0">
                <a:latin typeface="Calibri"/>
                <a:ea typeface="Calibri" panose="020F0502020204030204" pitchFamily="34" charset="0"/>
                <a:cs typeface="Calibri"/>
              </a:rPr>
              <a:t> de </a:t>
            </a:r>
            <a:r>
              <a:rPr lang="en-US" sz="1400" b="1" dirty="0" err="1">
                <a:latin typeface="Calibri"/>
                <a:ea typeface="Calibri" panose="020F0502020204030204" pitchFamily="34" charset="0"/>
                <a:cs typeface="Calibri"/>
              </a:rPr>
              <a:t>apoyo</a:t>
            </a:r>
            <a:r>
              <a:rPr lang="en-US" sz="1400" b="1" dirty="0">
                <a:latin typeface="Calibri"/>
                <a:ea typeface="Calibri" panose="020F0502020204030204" pitchFamily="34" charset="0"/>
                <a:cs typeface="Calibri"/>
              </a:rPr>
              <a:t> </a:t>
            </a:r>
            <a:r>
              <a:rPr lang="en-US" sz="1400" b="1" dirty="0" err="1">
                <a:latin typeface="Calibri"/>
                <a:ea typeface="Calibri" panose="020F0502020204030204" pitchFamily="34" charset="0"/>
                <a:cs typeface="Calibri"/>
              </a:rPr>
              <a:t>directo</a:t>
            </a:r>
            <a:r>
              <a:rPr lang="en-US" sz="1400" b="1" dirty="0">
                <a:latin typeface="Calibri"/>
                <a:ea typeface="Calibri" panose="020F0502020204030204" pitchFamily="34" charset="0"/>
                <a:cs typeface="Calibri"/>
              </a:rPr>
              <a:t> para </a:t>
            </a:r>
            <a:r>
              <a:rPr lang="en-US" sz="1400" b="1" dirty="0" err="1">
                <a:latin typeface="Calibri"/>
                <a:ea typeface="Calibri" panose="020F0502020204030204" pitchFamily="34" charset="0"/>
                <a:cs typeface="Calibri"/>
              </a:rPr>
              <a:t>el</a:t>
            </a:r>
            <a:r>
              <a:rPr lang="en-US" sz="1400" b="1" dirty="0">
                <a:latin typeface="Calibri"/>
                <a:ea typeface="Calibri" panose="020F0502020204030204" pitchFamily="34" charset="0"/>
                <a:cs typeface="Calibri"/>
              </a:rPr>
              <a:t> </a:t>
            </a:r>
            <a:r>
              <a:rPr lang="en-US" sz="1400" b="1" dirty="0" err="1">
                <a:latin typeface="Calibri"/>
                <a:ea typeface="Calibri" panose="020F0502020204030204" pitchFamily="34" charset="0"/>
                <a:cs typeface="Calibri"/>
              </a:rPr>
              <a:t>paciente</a:t>
            </a:r>
            <a:r>
              <a:rPr lang="en-US" sz="1400" b="1" dirty="0">
                <a:latin typeface="Calibri"/>
                <a:ea typeface="Calibri" panose="020F0502020204030204" pitchFamily="34" charset="0"/>
                <a:cs typeface="Calibri"/>
              </a:rPr>
              <a:t>  que </a:t>
            </a:r>
            <a:r>
              <a:rPr lang="en-US" sz="1400" b="1" dirty="0" err="1">
                <a:latin typeface="Calibri"/>
                <a:ea typeface="Calibri" panose="020F0502020204030204" pitchFamily="34" charset="0"/>
                <a:cs typeface="Calibri"/>
              </a:rPr>
              <a:t>cuenta</a:t>
            </a:r>
            <a:r>
              <a:rPr lang="en-US" sz="1400" b="1" dirty="0">
                <a:latin typeface="Calibri"/>
                <a:ea typeface="Calibri" panose="020F0502020204030204" pitchFamily="34" charset="0"/>
                <a:cs typeface="Calibri"/>
              </a:rPr>
              <a:t> con </a:t>
            </a:r>
            <a:r>
              <a:rPr lang="en-US" sz="1400" b="1" dirty="0" err="1">
                <a:latin typeface="Calibri"/>
                <a:ea typeface="Calibri" panose="020F0502020204030204" pitchFamily="34" charset="0"/>
                <a:cs typeface="Calibri"/>
              </a:rPr>
              <a:t>navegadores</a:t>
            </a:r>
            <a:r>
              <a:rPr lang="en-US" sz="1400" b="1" dirty="0">
                <a:latin typeface="Calibri"/>
                <a:ea typeface="Calibri" panose="020F0502020204030204" pitchFamily="34" charset="0"/>
                <a:cs typeface="Calibri"/>
              </a:rPr>
              <a:t> de </a:t>
            </a:r>
            <a:r>
              <a:rPr lang="en-US" sz="1400" b="1" dirty="0" err="1">
                <a:latin typeface="Calibri"/>
                <a:ea typeface="Calibri" panose="020F0502020204030204" pitchFamily="34" charset="0"/>
                <a:cs typeface="Calibri"/>
              </a:rPr>
              <a:t>pacientes</a:t>
            </a:r>
            <a:r>
              <a:rPr lang="en-US" sz="1400" b="1" dirty="0">
                <a:latin typeface="Calibri"/>
                <a:ea typeface="Calibri" panose="020F0502020204030204" pitchFamily="34" charset="0"/>
                <a:cs typeface="Calibri"/>
              </a:rPr>
              <a:t> que </a:t>
            </a:r>
            <a:r>
              <a:rPr lang="en-US" sz="1400" b="1" dirty="0" err="1">
                <a:latin typeface="Calibri"/>
                <a:ea typeface="Calibri" panose="020F0502020204030204" pitchFamily="34" charset="0"/>
                <a:cs typeface="Calibri"/>
              </a:rPr>
              <a:t>apoyan</a:t>
            </a:r>
            <a:r>
              <a:rPr lang="en-US" sz="1400" b="1" dirty="0">
                <a:latin typeface="Calibri"/>
                <a:ea typeface="Calibri" panose="020F0502020204030204" pitchFamily="34" charset="0"/>
                <a:cs typeface="Calibri"/>
              </a:rPr>
              <a:t> a las personas </a:t>
            </a:r>
            <a:r>
              <a:rPr lang="en-US" sz="1400" b="1" dirty="0" err="1">
                <a:latin typeface="Calibri"/>
                <a:ea typeface="Calibri" panose="020F0502020204030204" pitchFamily="34" charset="0"/>
                <a:cs typeface="Calibri"/>
              </a:rPr>
              <a:t>en</a:t>
            </a:r>
            <a:r>
              <a:rPr lang="en-US" sz="1400" b="1" dirty="0">
                <a:latin typeface="Calibri"/>
                <a:ea typeface="Calibri" panose="020F0502020204030204" pitchFamily="34" charset="0"/>
                <a:cs typeface="Calibri"/>
              </a:rPr>
              <a:t> </a:t>
            </a:r>
            <a:r>
              <a:rPr lang="en-US" sz="1400" b="1" dirty="0" err="1">
                <a:latin typeface="Calibri"/>
                <a:ea typeface="Calibri" panose="020F0502020204030204" pitchFamily="34" charset="0"/>
                <a:cs typeface="Calibri"/>
              </a:rPr>
              <a:t>cada</a:t>
            </a:r>
            <a:r>
              <a:rPr lang="en-US" sz="1400" b="1" dirty="0">
                <a:latin typeface="Calibri"/>
                <a:ea typeface="Calibri" panose="020F0502020204030204" pitchFamily="34" charset="0"/>
                <a:cs typeface="Calibri"/>
              </a:rPr>
              <a:t> paso del </a:t>
            </a:r>
            <a:r>
              <a:rPr lang="en-US" sz="1400" b="1" dirty="0" err="1">
                <a:latin typeface="Calibri"/>
                <a:ea typeface="Calibri" panose="020F0502020204030204" pitchFamily="34" charset="0"/>
                <a:cs typeface="Calibri"/>
              </a:rPr>
              <a:t>proceso</a:t>
            </a:r>
            <a:r>
              <a:rPr lang="en-US" sz="1400" b="1" dirty="0">
                <a:latin typeface="Calibri"/>
                <a:ea typeface="Calibri" panose="020F0502020204030204" pitchFamily="34" charset="0"/>
                <a:cs typeface="Calibri"/>
              </a:rPr>
              <a:t> de </a:t>
            </a:r>
            <a:r>
              <a:rPr lang="en-US" sz="1400" b="1" dirty="0" err="1">
                <a:latin typeface="Calibri"/>
                <a:ea typeface="Calibri" panose="020F0502020204030204" pitchFamily="34" charset="0"/>
                <a:cs typeface="Calibri"/>
              </a:rPr>
              <a:t>salud</a:t>
            </a:r>
            <a:r>
              <a:rPr lang="en-US" sz="1400" b="1" dirty="0">
                <a:latin typeface="Calibri"/>
                <a:ea typeface="Calibri" panose="020F0502020204030204" pitchFamily="34" charset="0"/>
                <a:cs typeface="Calibri"/>
              </a:rPr>
              <a:t> de </a:t>
            </a:r>
            <a:r>
              <a:rPr lang="en-US" sz="1400" b="1" dirty="0" err="1">
                <a:latin typeface="Calibri"/>
                <a:ea typeface="Calibri" panose="020F0502020204030204" pitchFamily="34" charset="0"/>
                <a:cs typeface="Calibri"/>
              </a:rPr>
              <a:t>los</a:t>
            </a:r>
            <a:r>
              <a:rPr lang="en-US" sz="1400" b="1" dirty="0">
                <a:latin typeface="Calibri"/>
                <a:ea typeface="Calibri" panose="020F0502020204030204" pitchFamily="34" charset="0"/>
                <a:cs typeface="Calibri"/>
              </a:rPr>
              <a:t> </a:t>
            </a:r>
            <a:r>
              <a:rPr lang="en-US" sz="1400" b="1" dirty="0" err="1">
                <a:latin typeface="Calibri"/>
                <a:ea typeface="Calibri" panose="020F0502020204030204" pitchFamily="34" charset="0"/>
                <a:cs typeface="Calibri"/>
              </a:rPr>
              <a:t>senos</a:t>
            </a:r>
            <a:r>
              <a:rPr lang="en-US" sz="1400" b="1" dirty="0">
                <a:latin typeface="Calibri"/>
                <a:ea typeface="Calibri" panose="020F0502020204030204" pitchFamily="34" charset="0"/>
                <a:cs typeface="Calibri"/>
              </a:rPr>
              <a:t>, </a:t>
            </a:r>
            <a:r>
              <a:rPr lang="en-US" sz="1400" b="1" dirty="0" err="1">
                <a:latin typeface="Calibri"/>
                <a:ea typeface="Calibri" panose="020F0502020204030204" pitchFamily="34" charset="0"/>
                <a:cs typeface="Calibri"/>
              </a:rPr>
              <a:t>proporcionando</a:t>
            </a:r>
            <a:r>
              <a:rPr lang="en-US" sz="1200" b="1" i="1" dirty="0">
                <a:effectLst/>
                <a:latin typeface="Calibri" panose="020F0502020204030204" pitchFamily="34" charset="0"/>
                <a:ea typeface="Calibri" panose="020F0502020204030204" pitchFamily="34" charset="0"/>
                <a:cs typeface="Arial" panose="020B0604020202020204" pitchFamily="34" charset="0"/>
              </a:rPr>
              <a:t> </a:t>
            </a:r>
            <a:r>
              <a:rPr lang="en-US" sz="1200" b="1" i="1" dirty="0" err="1">
                <a:effectLst/>
                <a:latin typeface="Calibri" panose="020F0502020204030204" pitchFamily="34" charset="0"/>
                <a:ea typeface="Calibri" panose="020F0502020204030204" pitchFamily="34" charset="0"/>
                <a:cs typeface="Arial" panose="020B0604020202020204" pitchFamily="34" charset="0"/>
              </a:rPr>
              <a:t>i</a:t>
            </a:r>
            <a:r>
              <a:rPr lang="en-US" b="1" dirty="0" err="1">
                <a:latin typeface="Calibri"/>
                <a:ea typeface="Calibri"/>
                <a:cs typeface="Calibri"/>
              </a:rPr>
              <a:t>nformación</a:t>
            </a:r>
            <a:r>
              <a:rPr lang="en-US" b="1" dirty="0">
                <a:latin typeface="Calibri"/>
                <a:ea typeface="Calibri"/>
                <a:cs typeface="Calibri"/>
              </a:rPr>
              <a:t> y </a:t>
            </a:r>
            <a:r>
              <a:rPr lang="en-US" b="1" dirty="0" err="1">
                <a:latin typeface="Calibri"/>
                <a:ea typeface="Calibri"/>
                <a:cs typeface="Calibri"/>
              </a:rPr>
              <a:t>educación</a:t>
            </a:r>
            <a:r>
              <a:rPr lang="en-US" b="1" dirty="0">
                <a:latin typeface="Calibri"/>
                <a:ea typeface="Calibri"/>
                <a:cs typeface="Calibri"/>
              </a:rPr>
              <a:t>, </a:t>
            </a:r>
            <a:r>
              <a:rPr lang="en-US" b="1" dirty="0" err="1">
                <a:latin typeface="Calibri"/>
                <a:ea typeface="Calibri"/>
                <a:cs typeface="Calibri"/>
              </a:rPr>
              <a:t>apoyo</a:t>
            </a:r>
            <a:r>
              <a:rPr lang="en-US" b="1" dirty="0">
                <a:latin typeface="Calibri"/>
                <a:ea typeface="Calibri"/>
                <a:cs typeface="Calibri"/>
              </a:rPr>
              <a:t> </a:t>
            </a:r>
            <a:r>
              <a:rPr lang="en-US" b="1" dirty="0" err="1">
                <a:latin typeface="Calibri"/>
                <a:ea typeface="Calibri"/>
                <a:cs typeface="Calibri"/>
              </a:rPr>
              <a:t>emocional</a:t>
            </a:r>
            <a:r>
              <a:rPr lang="en-US" b="1" dirty="0">
                <a:latin typeface="Calibri"/>
                <a:ea typeface="Calibri"/>
                <a:cs typeface="Calibri"/>
              </a:rPr>
              <a:t>, </a:t>
            </a:r>
            <a:r>
              <a:rPr lang="en-US" b="1" dirty="0" err="1">
                <a:latin typeface="Calibri"/>
                <a:ea typeface="Calibri"/>
                <a:cs typeface="Calibri"/>
              </a:rPr>
              <a:t>acceso</a:t>
            </a:r>
            <a:r>
              <a:rPr lang="en-US" b="1" dirty="0">
                <a:latin typeface="Calibri"/>
                <a:ea typeface="Calibri"/>
                <a:cs typeface="Calibri"/>
              </a:rPr>
              <a:t> a </a:t>
            </a:r>
            <a:r>
              <a:rPr lang="en-US" b="1" dirty="0" err="1">
                <a:latin typeface="Calibri"/>
                <a:ea typeface="Calibri"/>
                <a:cs typeface="Calibri"/>
              </a:rPr>
              <a:t>servicios</a:t>
            </a:r>
            <a:r>
              <a:rPr lang="en-US" b="1" dirty="0">
                <a:latin typeface="Calibri"/>
                <a:ea typeface="Calibri"/>
                <a:cs typeface="Calibri"/>
              </a:rPr>
              <a:t> de </a:t>
            </a:r>
            <a:r>
              <a:rPr lang="en-US" b="1" dirty="0" err="1">
                <a:latin typeface="Calibri"/>
                <a:ea typeface="Calibri"/>
                <a:cs typeface="Calibri"/>
              </a:rPr>
              <a:t>detección</a:t>
            </a:r>
            <a:r>
              <a:rPr lang="en-US" b="1" dirty="0">
                <a:latin typeface="Calibri"/>
                <a:ea typeface="Calibri"/>
                <a:cs typeface="Calibri"/>
              </a:rPr>
              <a:t> y </a:t>
            </a:r>
            <a:r>
              <a:rPr lang="en-US" b="1" dirty="0" err="1">
                <a:latin typeface="Calibri"/>
                <a:ea typeface="Calibri"/>
                <a:cs typeface="Calibri"/>
              </a:rPr>
              <a:t>diagnóstico</a:t>
            </a:r>
            <a:r>
              <a:rPr lang="en-US" b="1" dirty="0">
                <a:latin typeface="Calibri"/>
                <a:ea typeface="Calibri"/>
                <a:cs typeface="Calibri"/>
              </a:rPr>
              <a:t>, y </a:t>
            </a:r>
            <a:r>
              <a:rPr lang="en-US" b="1" dirty="0" err="1">
                <a:latin typeface="Calibri"/>
                <a:ea typeface="Calibri"/>
                <a:cs typeface="Calibri"/>
              </a:rPr>
              <a:t>asistencia</a:t>
            </a:r>
            <a:r>
              <a:rPr lang="en-US" b="1" dirty="0">
                <a:latin typeface="Calibri"/>
                <a:ea typeface="Calibri"/>
                <a:cs typeface="Calibri"/>
              </a:rPr>
              <a:t> </a:t>
            </a:r>
            <a:r>
              <a:rPr lang="en-US" b="1" dirty="0" err="1">
                <a:latin typeface="Calibri"/>
                <a:ea typeface="Calibri"/>
                <a:cs typeface="Calibri"/>
              </a:rPr>
              <a:t>financiera</a:t>
            </a:r>
            <a:r>
              <a:rPr lang="en-US" b="1" dirty="0">
                <a:latin typeface="Calibri"/>
                <a:ea typeface="Calibri"/>
                <a:cs typeface="Calibri"/>
              </a:rPr>
              <a:t>.</a:t>
            </a:r>
            <a:endParaRPr lang="en-US" dirty="0">
              <a:latin typeface="Calibri"/>
              <a:ea typeface="Calibri"/>
              <a:cs typeface="Calibri"/>
            </a:endParaRPr>
          </a:p>
          <a:p>
            <a:pPr marL="0" marR="0" lvl="0" indent="0">
              <a:lnSpc>
                <a:spcPct val="107000"/>
              </a:lnSpc>
              <a:spcBef>
                <a:spcPts val="0"/>
              </a:spcBef>
              <a:spcAft>
                <a:spcPts val="800"/>
              </a:spcAft>
              <a:buFont typeface="Symbol" panose="05050102010706020507" pitchFamily="18" charset="2"/>
              <a:buNone/>
            </a:pPr>
            <a:endParaRPr lang="en-US" sz="1200" b="1" i="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b="1" dirty="0" err="1">
                <a:latin typeface="Calibri"/>
                <a:ea typeface="Calibri"/>
                <a:cs typeface="Calibri"/>
              </a:rPr>
              <a:t>Nuestro</a:t>
            </a:r>
            <a:r>
              <a:rPr lang="en-US" b="1" dirty="0">
                <a:latin typeface="Calibri"/>
                <a:ea typeface="Calibri"/>
                <a:cs typeface="Calibri"/>
              </a:rPr>
              <a:t> Centro de </a:t>
            </a:r>
            <a:r>
              <a:rPr lang="en-US" b="1" dirty="0" err="1">
                <a:latin typeface="Calibri"/>
                <a:ea typeface="Calibri"/>
                <a:cs typeface="Calibri"/>
              </a:rPr>
              <a:t>Atención</a:t>
            </a:r>
            <a:r>
              <a:rPr lang="en-US" b="1" dirty="0">
                <a:latin typeface="Calibri"/>
                <a:ea typeface="Calibri"/>
                <a:cs typeface="Calibri"/>
              </a:rPr>
              <a:t> al </a:t>
            </a:r>
            <a:r>
              <a:rPr lang="en-US" b="1" dirty="0" err="1">
                <a:latin typeface="Calibri"/>
                <a:ea typeface="Calibri"/>
                <a:cs typeface="Calibri"/>
              </a:rPr>
              <a:t>Paciente</a:t>
            </a:r>
            <a:r>
              <a:rPr lang="en-US" b="1" dirty="0">
                <a:latin typeface="Calibri"/>
                <a:ea typeface="Calibri"/>
                <a:cs typeface="Calibri"/>
              </a:rPr>
              <a:t> </a:t>
            </a:r>
            <a:r>
              <a:rPr lang="en-US" b="1" dirty="0" err="1">
                <a:latin typeface="Calibri"/>
                <a:ea typeface="Calibri"/>
                <a:cs typeface="Calibri"/>
              </a:rPr>
              <a:t>cuenta</a:t>
            </a:r>
            <a:r>
              <a:rPr lang="en-US" b="1" dirty="0">
                <a:latin typeface="Calibri"/>
                <a:ea typeface="Calibri"/>
                <a:cs typeface="Calibri"/>
              </a:rPr>
              <a:t> con un </a:t>
            </a:r>
            <a:r>
              <a:rPr lang="en-US" b="1" dirty="0" err="1">
                <a:latin typeface="Calibri"/>
                <a:ea typeface="Calibri"/>
                <a:cs typeface="Calibri"/>
              </a:rPr>
              <a:t>equipo</a:t>
            </a:r>
            <a:r>
              <a:rPr lang="en-US" b="1" dirty="0">
                <a:latin typeface="Calibri"/>
                <a:ea typeface="Calibri"/>
                <a:cs typeface="Calibri"/>
              </a:rPr>
              <a:t> </a:t>
            </a:r>
            <a:r>
              <a:rPr lang="en-US" b="1" dirty="0" err="1">
                <a:latin typeface="Calibri"/>
                <a:ea typeface="Calibri"/>
                <a:cs typeface="Calibri"/>
              </a:rPr>
              <a:t>altamente</a:t>
            </a:r>
            <a:r>
              <a:rPr lang="en-US" b="1" dirty="0">
                <a:latin typeface="Calibri"/>
                <a:ea typeface="Calibri"/>
                <a:cs typeface="Calibri"/>
              </a:rPr>
              <a:t> </a:t>
            </a:r>
            <a:r>
              <a:rPr lang="en-US" b="1" dirty="0" err="1">
                <a:latin typeface="Calibri"/>
                <a:ea typeface="Calibri"/>
                <a:cs typeface="Calibri"/>
              </a:rPr>
              <a:t>capacitado</a:t>
            </a:r>
            <a:r>
              <a:rPr lang="en-US" b="1" dirty="0">
                <a:latin typeface="Calibri"/>
                <a:ea typeface="Calibri"/>
                <a:cs typeface="Calibri"/>
              </a:rPr>
              <a:t> y de </a:t>
            </a:r>
            <a:r>
              <a:rPr lang="en-US" b="1" dirty="0" err="1">
                <a:latin typeface="Calibri"/>
                <a:ea typeface="Calibri"/>
                <a:cs typeface="Calibri"/>
              </a:rPr>
              <a:t>clase</a:t>
            </a:r>
            <a:r>
              <a:rPr lang="en-US" b="1" dirty="0">
                <a:latin typeface="Calibri"/>
                <a:ea typeface="Calibri"/>
                <a:cs typeface="Calibri"/>
              </a:rPr>
              <a:t> </a:t>
            </a:r>
            <a:r>
              <a:rPr lang="en-US" b="1" dirty="0" err="1">
                <a:latin typeface="Calibri"/>
                <a:ea typeface="Calibri"/>
                <a:cs typeface="Calibri"/>
              </a:rPr>
              <a:t>mundial</a:t>
            </a:r>
            <a:r>
              <a:rPr lang="en-US" b="1" dirty="0">
                <a:latin typeface="Calibri"/>
                <a:ea typeface="Calibri"/>
                <a:cs typeface="Calibri"/>
              </a:rPr>
              <a:t> que es tan </a:t>
            </a:r>
            <a:r>
              <a:rPr lang="en-US" b="1" dirty="0" err="1">
                <a:latin typeface="Calibri"/>
                <a:ea typeface="Calibri"/>
                <a:cs typeface="Calibri"/>
              </a:rPr>
              <a:t>diverso</a:t>
            </a:r>
            <a:r>
              <a:rPr lang="en-US" b="1" dirty="0">
                <a:latin typeface="Calibri"/>
                <a:ea typeface="Calibri"/>
                <a:cs typeface="Calibri"/>
              </a:rPr>
              <a:t> </a:t>
            </a:r>
            <a:r>
              <a:rPr lang="en-US" b="1" dirty="0" err="1">
                <a:latin typeface="Calibri"/>
                <a:ea typeface="Calibri"/>
                <a:cs typeface="Calibri"/>
              </a:rPr>
              <a:t>como</a:t>
            </a:r>
            <a:r>
              <a:rPr lang="en-US" b="1" dirty="0">
                <a:latin typeface="Calibri"/>
                <a:ea typeface="Calibri"/>
                <a:cs typeface="Calibri"/>
              </a:rPr>
              <a:t> </a:t>
            </a:r>
            <a:r>
              <a:rPr lang="en-US" b="1" dirty="0" err="1">
                <a:latin typeface="Calibri"/>
                <a:ea typeface="Calibri"/>
                <a:cs typeface="Calibri"/>
              </a:rPr>
              <a:t>los</a:t>
            </a:r>
            <a:r>
              <a:rPr lang="en-US" b="1" dirty="0">
                <a:latin typeface="Calibri"/>
                <a:ea typeface="Calibri"/>
                <a:cs typeface="Calibri"/>
              </a:rPr>
              <a:t> </a:t>
            </a:r>
            <a:r>
              <a:rPr lang="en-US" b="1" dirty="0" err="1">
                <a:latin typeface="Calibri"/>
                <a:ea typeface="Calibri"/>
                <a:cs typeface="Calibri"/>
              </a:rPr>
              <a:t>pacientes</a:t>
            </a:r>
            <a:r>
              <a:rPr lang="en-US" b="1" dirty="0">
                <a:latin typeface="Calibri"/>
                <a:ea typeface="Calibri"/>
                <a:cs typeface="Calibri"/>
              </a:rPr>
              <a:t> que </a:t>
            </a:r>
            <a:r>
              <a:rPr lang="en-US" b="1" dirty="0" err="1">
                <a:latin typeface="Calibri"/>
                <a:ea typeface="Calibri"/>
                <a:cs typeface="Calibri"/>
              </a:rPr>
              <a:t>atendemos</a:t>
            </a:r>
            <a:r>
              <a:rPr lang="en-US" b="1" dirty="0">
                <a:latin typeface="Calibri"/>
                <a:ea typeface="Calibri"/>
                <a:cs typeface="Calibri"/>
              </a:rPr>
              <a:t>.  </a:t>
            </a:r>
            <a:r>
              <a:rPr lang="en-US" b="1" dirty="0" err="1">
                <a:latin typeface="Calibri"/>
                <a:ea typeface="Calibri"/>
                <a:cs typeface="Calibri"/>
              </a:rPr>
              <a:t>Nuestro</a:t>
            </a:r>
            <a:r>
              <a:rPr lang="en-US" b="1" dirty="0">
                <a:latin typeface="Calibri"/>
                <a:ea typeface="Calibri"/>
                <a:cs typeface="Calibri"/>
              </a:rPr>
              <a:t> </a:t>
            </a:r>
            <a:r>
              <a:rPr lang="en-US" b="1" dirty="0" err="1">
                <a:latin typeface="Calibri"/>
                <a:ea typeface="Calibri"/>
                <a:cs typeface="Calibri"/>
              </a:rPr>
              <a:t>equipo</a:t>
            </a:r>
            <a:r>
              <a:rPr lang="en-US" b="1" dirty="0">
                <a:latin typeface="Calibri"/>
                <a:ea typeface="Calibri"/>
                <a:cs typeface="Calibri"/>
              </a:rPr>
              <a:t> </a:t>
            </a:r>
            <a:r>
              <a:rPr lang="en-US" b="1" dirty="0" err="1">
                <a:latin typeface="Calibri"/>
                <a:ea typeface="Calibri"/>
                <a:cs typeface="Calibri"/>
              </a:rPr>
              <a:t>incluye</a:t>
            </a:r>
            <a:r>
              <a:rPr lang="en-US" b="1" dirty="0">
                <a:latin typeface="Calibri"/>
                <a:ea typeface="Calibri"/>
                <a:cs typeface="Calibri"/>
              </a:rPr>
              <a:t> </a:t>
            </a:r>
            <a:r>
              <a:rPr lang="en-US" b="1" dirty="0" err="1">
                <a:latin typeface="Calibri"/>
                <a:ea typeface="Calibri"/>
                <a:cs typeface="Calibri"/>
              </a:rPr>
              <a:t>trabajadores</a:t>
            </a:r>
            <a:r>
              <a:rPr lang="en-US" b="1" dirty="0">
                <a:latin typeface="Calibri"/>
                <a:ea typeface="Calibri"/>
                <a:cs typeface="Calibri"/>
              </a:rPr>
              <a:t> </a:t>
            </a:r>
            <a:r>
              <a:rPr lang="en-US" b="1" dirty="0" err="1">
                <a:latin typeface="Calibri"/>
                <a:ea typeface="Calibri"/>
                <a:cs typeface="Calibri"/>
              </a:rPr>
              <a:t>sociales</a:t>
            </a:r>
            <a:r>
              <a:rPr lang="en-US" b="1" dirty="0">
                <a:latin typeface="Calibri"/>
                <a:ea typeface="Calibri"/>
                <a:cs typeface="Calibri"/>
              </a:rPr>
              <a:t> de </a:t>
            </a:r>
            <a:r>
              <a:rPr lang="en-US" b="1" dirty="0" err="1">
                <a:latin typeface="Calibri"/>
                <a:ea typeface="Calibri"/>
                <a:cs typeface="Calibri"/>
              </a:rPr>
              <a:t>oncología</a:t>
            </a:r>
            <a:r>
              <a:rPr lang="en-US" b="1" dirty="0">
                <a:latin typeface="Calibri"/>
                <a:ea typeface="Calibri"/>
                <a:cs typeface="Calibri"/>
              </a:rPr>
              <a:t>, </a:t>
            </a:r>
            <a:r>
              <a:rPr lang="en-US" b="1" dirty="0" err="1">
                <a:latin typeface="Calibri"/>
                <a:ea typeface="Calibri"/>
                <a:cs typeface="Calibri"/>
              </a:rPr>
              <a:t>representantes</a:t>
            </a:r>
            <a:r>
              <a:rPr lang="en-US" b="1" dirty="0">
                <a:latin typeface="Calibri"/>
                <a:ea typeface="Calibri"/>
                <a:cs typeface="Calibri"/>
              </a:rPr>
              <a:t> </a:t>
            </a:r>
            <a:r>
              <a:rPr lang="en-US" b="1" dirty="0" err="1">
                <a:latin typeface="Calibri"/>
                <a:ea typeface="Calibri"/>
                <a:cs typeface="Calibri"/>
              </a:rPr>
              <a:t>bilingües</a:t>
            </a:r>
            <a:r>
              <a:rPr lang="en-US" b="1" dirty="0">
                <a:latin typeface="Calibri"/>
                <a:ea typeface="Calibri"/>
                <a:cs typeface="Calibri"/>
              </a:rPr>
              <a:t> e </a:t>
            </a:r>
            <a:r>
              <a:rPr lang="en-US" b="1" dirty="0" err="1">
                <a:latin typeface="Calibri"/>
                <a:ea typeface="Calibri"/>
                <a:cs typeface="Calibri"/>
              </a:rPr>
              <a:t>incluso</a:t>
            </a:r>
            <a:r>
              <a:rPr lang="en-US" b="1" dirty="0">
                <a:latin typeface="Calibri"/>
                <a:ea typeface="Calibri"/>
                <a:cs typeface="Calibri"/>
              </a:rPr>
              <a:t> </a:t>
            </a:r>
            <a:r>
              <a:rPr lang="en-US" b="1" dirty="0" err="1">
                <a:latin typeface="Calibri"/>
                <a:ea typeface="Calibri"/>
                <a:cs typeface="Calibri"/>
              </a:rPr>
              <a:t>sobrevivientes</a:t>
            </a:r>
            <a:r>
              <a:rPr lang="en-US" b="1" dirty="0">
                <a:latin typeface="Calibri"/>
                <a:ea typeface="Calibri"/>
                <a:cs typeface="Calibri"/>
              </a:rPr>
              <a:t> de </a:t>
            </a:r>
            <a:r>
              <a:rPr lang="en-US" b="1" dirty="0" err="1">
                <a:latin typeface="Calibri"/>
                <a:ea typeface="Calibri"/>
                <a:cs typeface="Calibri"/>
              </a:rPr>
              <a:t>cáncer</a:t>
            </a:r>
            <a:r>
              <a:rPr lang="en-US" b="1" dirty="0">
                <a:latin typeface="Calibri"/>
                <a:ea typeface="Calibri"/>
                <a:cs typeface="Calibri"/>
              </a:rPr>
              <a:t> de </a:t>
            </a:r>
            <a:r>
              <a:rPr lang="en-US" b="1" dirty="0" err="1">
                <a:latin typeface="Calibri"/>
                <a:ea typeface="Calibri"/>
                <a:cs typeface="Calibri"/>
              </a:rPr>
              <a:t>seno</a:t>
            </a:r>
            <a:r>
              <a:rPr lang="en-US" b="1" dirty="0">
                <a:latin typeface="Calibri"/>
                <a:ea typeface="Calibri"/>
                <a:cs typeface="Calibri"/>
              </a:rPr>
              <a:t>.</a:t>
            </a:r>
          </a:p>
          <a:p>
            <a:endParaRPr lang="en-US" sz="1200" b="1" i="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1" dirty="0">
                <a:effectLst/>
                <a:latin typeface="Calibri" panose="020F0502020204030204" pitchFamily="34" charset="0"/>
                <a:ea typeface="Calibri" panose="020F0502020204030204" pitchFamily="34" charset="0"/>
                <a:cs typeface="Arial" panose="020B0604020202020204" pitchFamily="34" charset="0"/>
              </a:rPr>
              <a:t>El Centro de atención al paciente rompe las barreras geográficas al estar disponible en todo el país y se basa en una base de equidad en salud que reconoce que las necesidades de cada persona son únicas y requieren atención y apoyo personalizado. Se puede acceder a los servicios llamando a la Línea de Ayuda para el Cuidado de los Senos al 1-877-465-6636 </a:t>
            </a:r>
            <a:r>
              <a:rPr lang="en-US" sz="1400" b="1" dirty="0">
                <a:solidFill>
                  <a:srgbClr val="000000"/>
                </a:solidFill>
              </a:rPr>
              <a:t>o </a:t>
            </a:r>
            <a:r>
              <a:rPr lang="es-ES" sz="2000" b="1" dirty="0"/>
              <a:t>enviando un correo electrónico a</a:t>
            </a:r>
            <a:r>
              <a:rPr lang="es-ES" sz="2000" dirty="0"/>
              <a:t> </a:t>
            </a:r>
            <a:r>
              <a:rPr lang="en-US" sz="1400" b="1" dirty="0">
                <a:solidFill>
                  <a:srgbClr val="000000"/>
                </a:solidFill>
              </a:rPr>
              <a:t> helpline@komen.org.</a:t>
            </a:r>
            <a:endParaRPr lang="en-US" sz="1400" b="1" i="1" dirty="0">
              <a:solidFill>
                <a:srgbClr val="000000"/>
              </a:solidFill>
              <a:cs typeface="Calibri"/>
            </a:endParaRPr>
          </a:p>
        </p:txBody>
      </p:sp>
      <p:sp>
        <p:nvSpPr>
          <p:cNvPr id="4" name="Slide Number Placeholder 3"/>
          <p:cNvSpPr>
            <a:spLocks noGrp="1"/>
          </p:cNvSpPr>
          <p:nvPr>
            <p:ph type="sldNum" sz="quarter" idx="5"/>
          </p:nvPr>
        </p:nvSpPr>
        <p:spPr/>
        <p:txBody>
          <a:bodyPr/>
          <a:lstStyle/>
          <a:p>
            <a:fld id="{9E3B578B-546B-2344-AF04-FDDF68031312}" type="slidenum">
              <a:rPr lang="en-US" smtClean="0"/>
              <a:t>11</a:t>
            </a:fld>
            <a:endParaRPr lang="en-US" dirty="0"/>
          </a:p>
        </p:txBody>
      </p:sp>
    </p:spTree>
    <p:extLst>
      <p:ext uri="{BB962C8B-B14F-4D97-AF65-F5344CB8AC3E}">
        <p14:creationId xmlns:p14="http://schemas.microsoft.com/office/powerpoint/2010/main" val="400001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s-AR" sz="1200" b="0" kern="1200" dirty="0">
                <a:solidFill>
                  <a:schemeClr val="tx1"/>
                </a:solidFill>
                <a:effectLst/>
                <a:latin typeface="+mn-lt"/>
                <a:ea typeface="+mn-ea"/>
                <a:cs typeface="+mn-cs"/>
              </a:rPr>
              <a:t>(opcional para incluir)</a:t>
            </a:r>
          </a:p>
          <a:p>
            <a:pPr lvl="3"/>
            <a:r>
              <a:rPr lang="es-AR" sz="1200" b="0" kern="1200" dirty="0">
                <a:solidFill>
                  <a:schemeClr val="tx1"/>
                </a:solidFill>
                <a:effectLst/>
                <a:latin typeface="+mn-lt"/>
                <a:ea typeface="+mn-ea"/>
                <a:cs typeface="+mn-cs"/>
              </a:rPr>
              <a:t> </a:t>
            </a:r>
          </a:p>
          <a:p>
            <a:pPr lvl="3"/>
            <a:r>
              <a:rPr lang="es-AR" sz="1200" b="1" kern="1200" dirty="0">
                <a:solidFill>
                  <a:schemeClr val="tx1"/>
                </a:solidFill>
                <a:effectLst/>
                <a:latin typeface="+mn-lt"/>
                <a:ea typeface="+mn-ea"/>
                <a:cs typeface="+mn-cs"/>
              </a:rPr>
              <a:t>Aunque no existe nada que podamos hacer para garantizar que nunca vamos a padecer cáncer de seno, debemos poner de nuestra parte para hacer lo adecuado a fin de reducir nuestro riesgo. Nuestra fe puede ser un medio para lidiar y alcanzar una forma más profunda de sanación interna.</a:t>
            </a:r>
            <a:r>
              <a:rPr lang="en-US" b="1" dirty="0">
                <a:cs typeface="Calibri"/>
              </a:rPr>
              <a:t> </a:t>
            </a:r>
          </a:p>
          <a:p>
            <a:pPr marL="1371600" marR="0" lvl="3" indent="0" algn="l" defTabSz="914400" rtl="0" eaLnBrk="1" fontAlgn="auto" latinLnBrk="0" hangingPunct="1">
              <a:lnSpc>
                <a:spcPct val="100000"/>
              </a:lnSpc>
              <a:spcBef>
                <a:spcPts val="0"/>
              </a:spcBef>
              <a:spcAft>
                <a:spcPts val="0"/>
              </a:spcAft>
              <a:buClrTx/>
              <a:buSzTx/>
              <a:buFontTx/>
              <a:buNone/>
              <a:tabLst/>
              <a:defRPr/>
            </a:pPr>
            <a:r>
              <a:rPr lang="es-AR" sz="1200" b="1" kern="1200" dirty="0">
                <a:solidFill>
                  <a:schemeClr val="tx1"/>
                </a:solidFill>
                <a:effectLst/>
                <a:latin typeface="+mn-lt"/>
                <a:ea typeface="+mn-ea"/>
                <a:cs typeface="+mn-cs"/>
              </a:rPr>
              <a:t>La investigación ha demostrado que existe una relación significativa entre rezar y la expectativa de vida. En caso de ser diagnosticado con cáncer, se sabe que la fe es un método complementario de tratamiento. Cuando se combina con los modernos métodos de tratamiento, parece tener un buen efecto. La fe perece sin obras, de modo que depende de nosotros hacer todo lo que podamos para tomar el control de nuestro cáncer de seno.</a:t>
            </a:r>
            <a:endParaRPr lang="en-US" b="1" dirty="0"/>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a:cs typeface="Calibri"/>
            </a:endParaRPr>
          </a:p>
          <a:p>
            <a:pPr lvl="3">
              <a:defRPr/>
            </a:pPr>
            <a:endParaRPr lang="en-US" b="1" dirty="0">
              <a:solidFill>
                <a:srgbClr val="000000"/>
              </a:solidFill>
              <a:latin typeface="Calibri" panose="020F0502020204030204"/>
              <a:cs typeface="Calibri"/>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(Las experiencias espirituales diarias se asociaron a mayor seguridad en uno mismo y menos temor a la recurrencia del cáncer en un grupo mixto de sobrevivientes de cáncer)</a:t>
            </a:r>
            <a:endParaRPr lang="en-US" b="0" i="0" dirty="0">
              <a:solidFill>
                <a:srgbClr val="202124"/>
              </a:solidFill>
              <a:effectLst/>
              <a:latin typeface="Roboto"/>
              <a:ea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F707-6E52-3D48-B0CD-007804758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44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a:solidFill>
                  <a:schemeClr val="tx1"/>
                </a:solidFill>
                <a:effectLst/>
                <a:latin typeface="+mn-lt"/>
                <a:ea typeface="+mn-ea"/>
                <a:cs typeface="+mn-cs"/>
              </a:rPr>
              <a:t>¡Gracias!</a:t>
            </a:r>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13</a:t>
            </a:fld>
            <a:endParaRPr lang="en-US" dirty="0"/>
          </a:p>
        </p:txBody>
      </p:sp>
    </p:spTree>
    <p:extLst>
      <p:ext uri="{BB962C8B-B14F-4D97-AF65-F5344CB8AC3E}">
        <p14:creationId xmlns:p14="http://schemas.microsoft.com/office/powerpoint/2010/main" val="19317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r>
              <a:rPr lang="es-ES" b="1" dirty="0"/>
              <a:t>Aquí puede ver que el cáncer </a:t>
            </a:r>
            <a:r>
              <a:rPr lang="es-ES" b="1"/>
              <a:t>de senos </a:t>
            </a:r>
            <a:r>
              <a:rPr lang="es-ES" b="1" dirty="0"/>
              <a:t>es el principal cáncer diagnosticado en mujeres, seguido del cáncer de pulmón y de útero. Solo este año, se espera que mas de 297,000 mujeres en los EE.UU sean diagnosticadas con cáncer de seno y que casi 43,000 pierdan la vida a causa de esta enfermedad. Y el cáncer de seno no es algo que solo afecte a las mujeres. Aproximadamente el uno por ciento de todos los casos de cáncer de seno se encuentran en hombres, por lo que es importante que todos conozcan los signos y síntomas del cáncer de seno.</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F707-6E52-3D48-B0CD-007804758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76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Si bien no sabemos realmente qué causa el cáncer de seno, sí sabemos que hay algunas medidas que puede tomar que pueden reducir su riesgo de cáncer de mama. Debido a que los signos del cáncer de seno no son los mismos para todas las personas, es importante conocer estos cuatro mensajes clave de autoconciencia.</a:t>
            </a:r>
          </a:p>
          <a:p>
            <a:endParaRPr lang="es-AR" sz="1200" b="1" kern="1200" dirty="0">
              <a:solidFill>
                <a:schemeClr val="tx1"/>
              </a:solidFill>
              <a:effectLst/>
              <a:latin typeface="+mn-lt"/>
              <a:ea typeface="+mn-ea"/>
              <a:cs typeface="+mn-cs"/>
            </a:endParaRPr>
          </a:p>
          <a:p>
            <a:r>
              <a:rPr lang="es-AR" sz="1200" b="1" kern="1200" dirty="0">
                <a:solidFill>
                  <a:schemeClr val="tx1"/>
                </a:solidFill>
                <a:effectLst/>
                <a:latin typeface="+mn-lt"/>
                <a:ea typeface="+mn-ea"/>
                <a:cs typeface="+mn-cs"/>
              </a:rPr>
              <a:t>Ellos son: </a:t>
            </a:r>
          </a:p>
          <a:p>
            <a:r>
              <a:rPr lang="es-AR" sz="1200" b="1" kern="1200" dirty="0">
                <a:solidFill>
                  <a:schemeClr val="tx1"/>
                </a:solidFill>
                <a:effectLst/>
                <a:latin typeface="+mn-lt"/>
                <a:ea typeface="+mn-ea"/>
                <a:cs typeface="+mn-cs"/>
              </a:rPr>
              <a:t>1. Conocer qué riesgo corre</a:t>
            </a:r>
          </a:p>
          <a:p>
            <a:r>
              <a:rPr lang="es-AR" sz="1200" b="1" kern="1200" dirty="0">
                <a:solidFill>
                  <a:schemeClr val="tx1"/>
                </a:solidFill>
                <a:effectLst/>
                <a:latin typeface="+mn-lt"/>
                <a:ea typeface="+mn-ea"/>
                <a:cs typeface="+mn-cs"/>
              </a:rPr>
              <a:t>2. Sométase a exámenes de detección</a:t>
            </a:r>
          </a:p>
          <a:p>
            <a:r>
              <a:rPr lang="es-AR" sz="1200" b="1" kern="1200" dirty="0">
                <a:solidFill>
                  <a:schemeClr val="tx1"/>
                </a:solidFill>
                <a:effectLst/>
                <a:latin typeface="+mn-lt"/>
                <a:ea typeface="+mn-ea"/>
                <a:cs typeface="+mn-cs"/>
              </a:rPr>
              <a:t>3. Conozca la apariencia y forma normal de sus senos</a:t>
            </a:r>
          </a:p>
          <a:p>
            <a:r>
              <a:rPr lang="es-AR" sz="1200" b="1" kern="1200" dirty="0">
                <a:solidFill>
                  <a:schemeClr val="tx1"/>
                </a:solidFill>
                <a:effectLst/>
                <a:latin typeface="+mn-lt"/>
                <a:ea typeface="+mn-ea"/>
                <a:cs typeface="+mn-cs"/>
              </a:rPr>
              <a:t>4. Lleve un estilo de vida saludable</a:t>
            </a:r>
          </a:p>
          <a:p>
            <a:r>
              <a:rPr lang="es-AR" sz="1200" b="1" kern="1200" dirty="0">
                <a:solidFill>
                  <a:schemeClr val="tx1"/>
                </a:solidFill>
                <a:effectLst/>
                <a:latin typeface="+mn-lt"/>
                <a:ea typeface="+mn-ea"/>
                <a:cs typeface="+mn-cs"/>
              </a:rPr>
              <a:t> </a:t>
            </a:r>
          </a:p>
          <a:p>
            <a:r>
              <a:rPr lang="es-AR" sz="1200" b="1" kern="1200" dirty="0">
                <a:solidFill>
                  <a:schemeClr val="tx1"/>
                </a:solidFill>
                <a:effectLst/>
                <a:latin typeface="+mn-lt"/>
                <a:ea typeface="+mn-ea"/>
                <a:cs typeface="+mn-cs"/>
              </a:rPr>
              <a:t>En las siguientes diapositivas revisaremos estos mensajes con más detalle.</a:t>
            </a: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3</a:t>
            </a:fld>
            <a:endParaRPr lang="en-US" dirty="0"/>
          </a:p>
        </p:txBody>
      </p:sp>
    </p:spTree>
    <p:extLst>
      <p:ext uri="{BB962C8B-B14F-4D97-AF65-F5344CB8AC3E}">
        <p14:creationId xmlns:p14="http://schemas.microsoft.com/office/powerpoint/2010/main" val="183058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Para </a:t>
            </a:r>
            <a:r>
              <a:rPr lang="en-US" b="1" dirty="0" err="1"/>
              <a:t>conocer</a:t>
            </a:r>
            <a:r>
              <a:rPr lang="en-US" b="1" dirty="0"/>
              <a:t> </a:t>
            </a:r>
            <a:r>
              <a:rPr lang="en-US" b="1" dirty="0" err="1"/>
              <a:t>su</a:t>
            </a:r>
            <a:r>
              <a:rPr lang="en-US" b="1" dirty="0"/>
              <a:t> </a:t>
            </a:r>
            <a:r>
              <a:rPr lang="en-US" b="1" dirty="0" err="1"/>
              <a:t>riesgo</a:t>
            </a:r>
            <a:r>
              <a:rPr lang="en-US" b="1" dirty="0"/>
              <a:t>, </a:t>
            </a:r>
            <a:r>
              <a:rPr lang="en-US" b="1" dirty="0" err="1"/>
              <a:t>debe</a:t>
            </a:r>
            <a:r>
              <a:rPr lang="en-US" b="1" dirty="0"/>
              <a:t> </a:t>
            </a:r>
            <a:r>
              <a:rPr lang="en-US" b="1" dirty="0" err="1"/>
              <a:t>hablar</a:t>
            </a:r>
            <a:r>
              <a:rPr lang="en-US" b="1" dirty="0"/>
              <a:t> con ambos </a:t>
            </a:r>
            <a:r>
              <a:rPr lang="en-US" b="1" dirty="0" err="1"/>
              <a:t>lados</a:t>
            </a:r>
            <a:r>
              <a:rPr lang="en-US" b="1" dirty="0"/>
              <a:t> (</a:t>
            </a:r>
            <a:r>
              <a:rPr lang="en-US" b="1" dirty="0" err="1"/>
              <a:t>materno</a:t>
            </a:r>
            <a:r>
              <a:rPr lang="en-US" b="1" dirty="0"/>
              <a:t> y </a:t>
            </a:r>
            <a:r>
              <a:rPr lang="en-US" b="1" dirty="0" err="1"/>
              <a:t>paterno</a:t>
            </a:r>
            <a:r>
              <a:rPr lang="en-US" b="1" dirty="0"/>
              <a:t>) de </a:t>
            </a:r>
            <a:r>
              <a:rPr lang="en-US" b="1" dirty="0" err="1"/>
              <a:t>su</a:t>
            </a:r>
            <a:r>
              <a:rPr lang="en-US" b="1" dirty="0"/>
              <a:t> </a:t>
            </a:r>
            <a:r>
              <a:rPr lang="en-US" b="1" dirty="0" err="1"/>
              <a:t>familia</a:t>
            </a:r>
            <a:r>
              <a:rPr lang="en-US" b="1" dirty="0"/>
              <a:t> </a:t>
            </a:r>
            <a:r>
              <a:rPr lang="en-US" b="1" dirty="0" err="1"/>
              <a:t>sobre</a:t>
            </a:r>
            <a:r>
              <a:rPr lang="en-US" b="1" dirty="0"/>
              <a:t> </a:t>
            </a:r>
            <a:r>
              <a:rPr lang="en-US" b="1" dirty="0" err="1"/>
              <a:t>su</a:t>
            </a:r>
            <a:r>
              <a:rPr lang="en-US" b="1" dirty="0"/>
              <a:t> </a:t>
            </a:r>
            <a:r>
              <a:rPr lang="en-US" b="1" dirty="0" err="1"/>
              <a:t>historial</a:t>
            </a:r>
            <a:r>
              <a:rPr lang="en-US" b="1" dirty="0"/>
              <a:t> de </a:t>
            </a:r>
            <a:r>
              <a:rPr lang="en-US" b="1" dirty="0" err="1"/>
              <a:t>salud</a:t>
            </a:r>
            <a:r>
              <a:rPr lang="en-US" b="1" dirty="0"/>
              <a:t> familiar. </a:t>
            </a:r>
            <a:r>
              <a:rPr lang="en-US" b="1" dirty="0" err="1"/>
              <a:t>Averigüe</a:t>
            </a:r>
            <a:r>
              <a:rPr lang="en-US" b="1" dirty="0"/>
              <a:t> </a:t>
            </a:r>
            <a:r>
              <a:rPr lang="en-US" b="1" dirty="0" err="1"/>
              <a:t>quién</a:t>
            </a:r>
            <a:r>
              <a:rPr lang="en-US" b="1" dirty="0"/>
              <a:t> ha </a:t>
            </a:r>
            <a:r>
              <a:rPr lang="en-US" b="1" dirty="0" err="1"/>
              <a:t>tenido</a:t>
            </a:r>
            <a:r>
              <a:rPr lang="en-US" b="1" dirty="0"/>
              <a:t> </a:t>
            </a:r>
            <a:r>
              <a:rPr lang="en-US" b="1" dirty="0" err="1"/>
              <a:t>cáncer</a:t>
            </a:r>
            <a:r>
              <a:rPr lang="en-US" b="1" dirty="0"/>
              <a:t> de </a:t>
            </a:r>
            <a:r>
              <a:rPr lang="en-US" b="1" dirty="0" err="1"/>
              <a:t>seno</a:t>
            </a:r>
            <a:r>
              <a:rPr lang="en-US" b="1" dirty="0"/>
              <a:t> u </a:t>
            </a:r>
            <a:r>
              <a:rPr lang="en-US" b="1" dirty="0" err="1"/>
              <a:t>otros</a:t>
            </a:r>
            <a:r>
              <a:rPr lang="en-US" b="1" dirty="0"/>
              <a:t> </a:t>
            </a:r>
            <a:r>
              <a:rPr lang="en-US" b="1" dirty="0" err="1"/>
              <a:t>tipos</a:t>
            </a:r>
            <a:r>
              <a:rPr lang="en-US" b="1" dirty="0"/>
              <a:t> de </a:t>
            </a:r>
            <a:r>
              <a:rPr lang="en-US" b="1" dirty="0" err="1"/>
              <a:t>cáncer</a:t>
            </a:r>
            <a:r>
              <a:rPr lang="en-US" b="1" dirty="0"/>
              <a:t> u </a:t>
            </a:r>
            <a:r>
              <a:rPr lang="en-US" b="1" dirty="0" err="1"/>
              <a:t>otros</a:t>
            </a:r>
            <a:r>
              <a:rPr lang="en-US" b="1" dirty="0"/>
              <a:t> </a:t>
            </a:r>
            <a:r>
              <a:rPr lang="en-US" b="1" dirty="0" err="1"/>
              <a:t>problemas</a:t>
            </a:r>
            <a:r>
              <a:rPr lang="en-US" b="1" dirty="0"/>
              <a:t> de </a:t>
            </a:r>
            <a:r>
              <a:rPr lang="en-US" b="1" dirty="0" err="1"/>
              <a:t>salud</a:t>
            </a:r>
            <a:r>
              <a:rPr lang="en-US" b="1" dirty="0"/>
              <a:t> </a:t>
            </a:r>
            <a:r>
              <a:rPr lang="en-US" b="1" dirty="0" err="1"/>
              <a:t>en</a:t>
            </a:r>
            <a:r>
              <a:rPr lang="en-US" b="1" dirty="0"/>
              <a:t> </a:t>
            </a:r>
            <a:r>
              <a:rPr lang="en-US" b="1" dirty="0" err="1"/>
              <a:t>su</a:t>
            </a:r>
            <a:r>
              <a:rPr lang="en-US" b="1" dirty="0"/>
              <a:t> </a:t>
            </a:r>
            <a:r>
              <a:rPr lang="en-US" b="1" dirty="0" err="1"/>
              <a:t>familia</a:t>
            </a:r>
            <a:r>
              <a:rPr lang="en-US" b="1" dirty="0"/>
              <a:t>. </a:t>
            </a:r>
            <a:r>
              <a:rPr lang="en-US" b="1" dirty="0" err="1"/>
              <a:t>Esta</a:t>
            </a:r>
            <a:r>
              <a:rPr lang="en-US" b="1" dirty="0"/>
              <a:t> </a:t>
            </a:r>
            <a:r>
              <a:rPr lang="en-US" b="1" dirty="0" err="1"/>
              <a:t>información</a:t>
            </a:r>
            <a:r>
              <a:rPr lang="en-US" b="1" dirty="0"/>
              <a:t> se </a:t>
            </a:r>
            <a:r>
              <a:rPr lang="en-US" b="1" dirty="0" err="1"/>
              <a:t>puede</a:t>
            </a:r>
            <a:r>
              <a:rPr lang="en-US" b="1" dirty="0"/>
              <a:t> </a:t>
            </a:r>
            <a:r>
              <a:rPr lang="en-US" b="1" dirty="0" err="1"/>
              <a:t>utilizar</a:t>
            </a:r>
            <a:r>
              <a:rPr lang="en-US" b="1" dirty="0"/>
              <a:t> para </a:t>
            </a:r>
            <a:r>
              <a:rPr lang="en-US" b="1" dirty="0" err="1"/>
              <a:t>ayudarla</a:t>
            </a:r>
            <a:r>
              <a:rPr lang="en-US" b="1" dirty="0"/>
              <a:t> a </a:t>
            </a:r>
            <a:r>
              <a:rPr lang="en-US" b="1" dirty="0" err="1"/>
              <a:t>conocer</a:t>
            </a:r>
            <a:r>
              <a:rPr lang="en-US" b="1" dirty="0"/>
              <a:t> </a:t>
            </a:r>
            <a:r>
              <a:rPr lang="en-US" b="1" dirty="0" err="1"/>
              <a:t>su</a:t>
            </a:r>
            <a:r>
              <a:rPr lang="en-US" b="1" dirty="0"/>
              <a:t> </a:t>
            </a:r>
            <a:r>
              <a:rPr lang="en-US" b="1" dirty="0" err="1"/>
              <a:t>riesgo</a:t>
            </a:r>
            <a:r>
              <a:rPr lang="en-US" b="1" dirty="0"/>
              <a:t> de </a:t>
            </a:r>
            <a:r>
              <a:rPr lang="en-US" b="1" dirty="0" err="1"/>
              <a:t>cáncer</a:t>
            </a:r>
            <a:r>
              <a:rPr lang="en-US" b="1" dirty="0"/>
              <a:t> de </a:t>
            </a:r>
            <a:r>
              <a:rPr lang="en-US" b="1" dirty="0" err="1"/>
              <a:t>seno</a:t>
            </a:r>
            <a:r>
              <a:rPr lang="en-US" b="1" dirty="0"/>
              <a:t>. </a:t>
            </a:r>
            <a:r>
              <a:rPr lang="en-US" b="1" dirty="0" err="1"/>
              <a:t>Utilice</a:t>
            </a:r>
            <a:r>
              <a:rPr lang="en-US" b="1" dirty="0"/>
              <a:t> </a:t>
            </a:r>
            <a:r>
              <a:rPr lang="en-US" b="1" dirty="0" err="1"/>
              <a:t>oportunidades</a:t>
            </a:r>
            <a:r>
              <a:rPr lang="en-US" b="1" dirty="0"/>
              <a:t> </a:t>
            </a:r>
            <a:r>
              <a:rPr lang="en-US" b="1" dirty="0" err="1"/>
              <a:t>como</a:t>
            </a:r>
            <a:r>
              <a:rPr lang="en-US" b="1" dirty="0"/>
              <a:t> </a:t>
            </a:r>
            <a:r>
              <a:rPr lang="en-US" b="1" dirty="0" err="1"/>
              <a:t>reuniones</a:t>
            </a:r>
            <a:r>
              <a:rPr lang="en-US" b="1" dirty="0"/>
              <a:t> </a:t>
            </a:r>
            <a:r>
              <a:rPr lang="en-US" b="1" dirty="0" err="1"/>
              <a:t>familiares</a:t>
            </a:r>
            <a:r>
              <a:rPr lang="en-US" b="1" dirty="0"/>
              <a:t> (</a:t>
            </a:r>
            <a:r>
              <a:rPr lang="en-US" b="1" dirty="0" err="1"/>
              <a:t>reuniones</a:t>
            </a:r>
            <a:r>
              <a:rPr lang="en-US" b="1" dirty="0"/>
              <a:t> o días </a:t>
            </a:r>
            <a:r>
              <a:rPr lang="en-US" b="1" dirty="0" err="1"/>
              <a:t>festivos</a:t>
            </a:r>
            <a:r>
              <a:rPr lang="en-US" b="1" dirty="0"/>
              <a:t>) para </a:t>
            </a:r>
            <a:r>
              <a:rPr lang="en-US" b="1" dirty="0" err="1"/>
              <a:t>iniciar</a:t>
            </a:r>
            <a:r>
              <a:rPr lang="en-US" b="1" dirty="0"/>
              <a:t> </a:t>
            </a:r>
            <a:r>
              <a:rPr lang="en-US" b="1" dirty="0" err="1"/>
              <a:t>estas</a:t>
            </a:r>
            <a:r>
              <a:rPr lang="en-US" b="1" dirty="0"/>
              <a:t> </a:t>
            </a:r>
            <a:r>
              <a:rPr lang="en-US" b="1" dirty="0" err="1"/>
              <a:t>conversaciones</a:t>
            </a:r>
            <a:r>
              <a:rPr lang="en-US" b="1" dirty="0"/>
              <a:t>. Komen </a:t>
            </a:r>
            <a:r>
              <a:rPr lang="en-US" b="1" dirty="0" err="1"/>
              <a:t>tiene</a:t>
            </a:r>
            <a:r>
              <a:rPr lang="en-US" b="1" dirty="0"/>
              <a:t> </a:t>
            </a:r>
            <a:r>
              <a:rPr lang="en-US" b="1" dirty="0" err="1"/>
              <a:t>una</a:t>
            </a:r>
            <a:r>
              <a:rPr lang="en-US" b="1" dirty="0"/>
              <a:t> </a:t>
            </a:r>
            <a:r>
              <a:rPr lang="en-US" b="1" dirty="0" err="1"/>
              <a:t>herramienta</a:t>
            </a:r>
            <a:r>
              <a:rPr lang="en-US" b="1" dirty="0"/>
              <a:t> </a:t>
            </a:r>
            <a:r>
              <a:rPr lang="en-US" b="1" dirty="0" err="1"/>
              <a:t>en</a:t>
            </a:r>
            <a:r>
              <a:rPr lang="en-US" b="1" dirty="0"/>
              <a:t> </a:t>
            </a:r>
            <a:r>
              <a:rPr lang="en-US" b="1" dirty="0" err="1"/>
              <a:t>línea</a:t>
            </a:r>
            <a:r>
              <a:rPr lang="en-US" b="1" dirty="0"/>
              <a:t> </a:t>
            </a:r>
            <a:r>
              <a:rPr lang="en-US" b="1" dirty="0" err="1"/>
              <a:t>llamado</a:t>
            </a:r>
            <a:r>
              <a:rPr lang="en-US" b="1" dirty="0"/>
              <a:t> </a:t>
            </a:r>
            <a:r>
              <a:rPr lang="en-US" b="1" dirty="0" err="1"/>
              <a:t>el</a:t>
            </a:r>
            <a:r>
              <a:rPr lang="en-US" b="1" dirty="0"/>
              <a:t> </a:t>
            </a:r>
            <a:r>
              <a:rPr lang="en-US" b="1" dirty="0" err="1"/>
              <a:t>Historial</a:t>
            </a:r>
            <a:r>
              <a:rPr lang="en-US" b="1" dirty="0"/>
              <a:t> de Mi </a:t>
            </a:r>
            <a:r>
              <a:rPr lang="en-US" b="1" dirty="0" err="1"/>
              <a:t>Salud</a:t>
            </a:r>
            <a:r>
              <a:rPr lang="en-US" b="1" dirty="0"/>
              <a:t> Familiar para </a:t>
            </a:r>
            <a:r>
              <a:rPr lang="en-US" b="1" dirty="0" err="1"/>
              <a:t>ayudarlo</a:t>
            </a:r>
            <a:r>
              <a:rPr lang="en-US" b="1" dirty="0"/>
              <a:t> a </a:t>
            </a:r>
            <a:r>
              <a:rPr lang="en-US" b="1" dirty="0" err="1"/>
              <a:t>recopilar</a:t>
            </a:r>
            <a:r>
              <a:rPr lang="en-US" b="1" dirty="0"/>
              <a:t> </a:t>
            </a:r>
            <a:r>
              <a:rPr lang="en-US" b="1" dirty="0" err="1"/>
              <a:t>esta</a:t>
            </a:r>
            <a:r>
              <a:rPr lang="en-US" b="1" dirty="0"/>
              <a:t> </a:t>
            </a:r>
            <a:r>
              <a:rPr lang="en-US" b="1" dirty="0" err="1"/>
              <a:t>información</a:t>
            </a:r>
            <a:r>
              <a:rPr lang="en-US" b="1" dirty="0"/>
              <a:t>. </a:t>
            </a:r>
            <a:r>
              <a:rPr lang="en-US" b="1" dirty="0" err="1"/>
              <a:t>Algunas</a:t>
            </a:r>
            <a:r>
              <a:rPr lang="en-US" b="1" dirty="0"/>
              <a:t> personas </a:t>
            </a:r>
            <a:r>
              <a:rPr lang="en-US" b="1" dirty="0" err="1"/>
              <a:t>tienen</a:t>
            </a:r>
            <a:r>
              <a:rPr lang="en-US" b="1" dirty="0"/>
              <a:t> un mayor </a:t>
            </a:r>
            <a:r>
              <a:rPr lang="en-US" b="1" dirty="0" err="1"/>
              <a:t>riesgo</a:t>
            </a:r>
            <a:r>
              <a:rPr lang="en-US" b="1" dirty="0"/>
              <a:t> de </a:t>
            </a:r>
            <a:r>
              <a:rPr lang="en-US" b="1" dirty="0" err="1"/>
              <a:t>desarrollar</a:t>
            </a:r>
            <a:r>
              <a:rPr lang="en-US" b="1" dirty="0"/>
              <a:t> </a:t>
            </a:r>
            <a:r>
              <a:rPr lang="en-US" b="1" dirty="0" err="1"/>
              <a:t>cáncer</a:t>
            </a:r>
            <a:r>
              <a:rPr lang="en-US" b="1" dirty="0"/>
              <a:t> de </a:t>
            </a:r>
            <a:r>
              <a:rPr lang="en-US" b="1" dirty="0" err="1"/>
              <a:t>seno</a:t>
            </a:r>
            <a:r>
              <a:rPr lang="en-US" b="1" dirty="0"/>
              <a:t> que la población general </a:t>
            </a:r>
            <a:r>
              <a:rPr lang="en-US" b="1" dirty="0" err="1"/>
              <a:t>porque</a:t>
            </a:r>
            <a:r>
              <a:rPr lang="en-US" b="1" dirty="0"/>
              <a:t> </a:t>
            </a:r>
            <a:r>
              <a:rPr lang="en-US" b="1" dirty="0" err="1"/>
              <a:t>otros</a:t>
            </a:r>
            <a:r>
              <a:rPr lang="en-US" b="1" dirty="0"/>
              <a:t> </a:t>
            </a:r>
            <a:r>
              <a:rPr lang="en-US" b="1" dirty="0" err="1"/>
              <a:t>miembros</a:t>
            </a:r>
            <a:r>
              <a:rPr lang="en-US" b="1" dirty="0"/>
              <a:t> de </a:t>
            </a:r>
            <a:r>
              <a:rPr lang="en-US" b="1" dirty="0" err="1"/>
              <a:t>su</a:t>
            </a:r>
            <a:r>
              <a:rPr lang="en-US" b="1" dirty="0"/>
              <a:t> </a:t>
            </a:r>
            <a:r>
              <a:rPr lang="en-US" b="1" dirty="0" err="1"/>
              <a:t>familia</a:t>
            </a:r>
            <a:r>
              <a:rPr lang="en-US" b="1" dirty="0"/>
              <a:t> </a:t>
            </a:r>
            <a:r>
              <a:rPr lang="en-US" b="1" dirty="0" err="1"/>
              <a:t>han</a:t>
            </a:r>
            <a:r>
              <a:rPr lang="en-US" b="1" dirty="0"/>
              <a:t> </a:t>
            </a:r>
            <a:r>
              <a:rPr lang="en-US" b="1" dirty="0" err="1"/>
              <a:t>tenido</a:t>
            </a:r>
            <a:r>
              <a:rPr lang="en-US" b="1" dirty="0"/>
              <a:t> </a:t>
            </a:r>
            <a:r>
              <a:rPr lang="en-US" b="1" dirty="0" err="1"/>
              <a:t>cánceres</a:t>
            </a:r>
            <a:r>
              <a:rPr lang="en-US" b="1" dirty="0"/>
              <a:t> </a:t>
            </a:r>
            <a:r>
              <a:rPr lang="en-US" b="1" dirty="0" err="1"/>
              <a:t>particulares</a:t>
            </a:r>
            <a:r>
              <a:rPr lang="en-US" b="1" dirty="0"/>
              <a:t>. </a:t>
            </a:r>
            <a:r>
              <a:rPr lang="en-US" b="1" dirty="0" err="1"/>
              <a:t>Conocer</a:t>
            </a:r>
            <a:r>
              <a:rPr lang="en-US" b="1" dirty="0"/>
              <a:t> </a:t>
            </a:r>
            <a:r>
              <a:rPr lang="en-US" b="1" dirty="0" err="1"/>
              <a:t>el</a:t>
            </a:r>
            <a:r>
              <a:rPr lang="en-US" b="1" dirty="0"/>
              <a:t> </a:t>
            </a:r>
            <a:r>
              <a:rPr lang="en-US" b="1" dirty="0" err="1"/>
              <a:t>historial</a:t>
            </a:r>
            <a:r>
              <a:rPr lang="en-US" b="1" dirty="0"/>
              <a:t> de </a:t>
            </a:r>
            <a:r>
              <a:rPr lang="en-US" b="1" dirty="0" err="1"/>
              <a:t>salud</a:t>
            </a:r>
            <a:r>
              <a:rPr lang="en-US" b="1" dirty="0"/>
              <a:t> de </a:t>
            </a:r>
            <a:r>
              <a:rPr lang="en-US" b="1" dirty="0" err="1"/>
              <a:t>su</a:t>
            </a:r>
            <a:r>
              <a:rPr lang="en-US" b="1" dirty="0"/>
              <a:t> </a:t>
            </a:r>
            <a:r>
              <a:rPr lang="en-US" b="1" dirty="0" err="1"/>
              <a:t>familia</a:t>
            </a:r>
            <a:r>
              <a:rPr lang="en-US" b="1" dirty="0"/>
              <a:t> </a:t>
            </a:r>
            <a:r>
              <a:rPr lang="en-US" b="1" dirty="0" err="1"/>
              <a:t>puede</a:t>
            </a:r>
            <a:r>
              <a:rPr lang="en-US" b="1" dirty="0"/>
              <a:t> </a:t>
            </a:r>
            <a:r>
              <a:rPr lang="en-US" b="1" dirty="0" err="1"/>
              <a:t>capacitarla</a:t>
            </a:r>
            <a:r>
              <a:rPr lang="en-US" b="1" dirty="0"/>
              <a:t> para </a:t>
            </a:r>
            <a:r>
              <a:rPr lang="en-US" b="1" dirty="0" err="1"/>
              <a:t>comenzar</a:t>
            </a:r>
            <a:r>
              <a:rPr lang="en-US" b="1" dirty="0"/>
              <a:t> a </a:t>
            </a:r>
            <a:r>
              <a:rPr lang="en-US" b="1" dirty="0" err="1"/>
              <a:t>hacerse</a:t>
            </a:r>
            <a:r>
              <a:rPr lang="en-US" b="1" dirty="0"/>
              <a:t> cargo de la </a:t>
            </a:r>
            <a:r>
              <a:rPr lang="en-US" b="1" dirty="0" err="1"/>
              <a:t>salud</a:t>
            </a:r>
            <a:r>
              <a:rPr lang="en-US" b="1" dirty="0"/>
              <a:t> de sus </a:t>
            </a:r>
            <a:r>
              <a:rPr lang="en-US" b="1" dirty="0" err="1"/>
              <a:t>senos</a:t>
            </a: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4</a:t>
            </a:fld>
            <a:endParaRPr lang="en-US" dirty="0"/>
          </a:p>
        </p:txBody>
      </p:sp>
    </p:spTree>
    <p:extLst>
      <p:ext uri="{BB962C8B-B14F-4D97-AF65-F5344CB8AC3E}">
        <p14:creationId xmlns:p14="http://schemas.microsoft.com/office/powerpoint/2010/main" val="67304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200" b="1" i="0" u="none" strike="noStrike" kern="1200" cap="none" spc="0" normalizeH="0" baseline="0" noProof="0" dirty="0">
                <a:ln>
                  <a:noFill/>
                </a:ln>
                <a:solidFill>
                  <a:schemeClr val="accent1"/>
                </a:solidFill>
                <a:effectLst/>
                <a:uLnTx/>
                <a:uFillTx/>
                <a:ea typeface="Verdana"/>
              </a:rPr>
              <a:t>Hable con su médico </a:t>
            </a:r>
            <a:r>
              <a:rPr kumimoji="0" lang="es-ES" altLang="en-US" sz="1200" b="1" i="0" u="none" strike="noStrike" kern="1200" cap="none" spc="0" normalizeH="0" baseline="0" noProof="0" dirty="0">
                <a:ln>
                  <a:noFill/>
                </a:ln>
                <a:effectLst/>
                <a:uLnTx/>
                <a:uFillTx/>
                <a:ea typeface="Verdana"/>
              </a:rPr>
              <a:t>sobre su riesgo personal de cáncer de seno.</a:t>
            </a:r>
            <a:r>
              <a:rPr lang="en-US" altLang="en-US" b="1" dirty="0">
                <a:ea typeface="Verdana"/>
              </a:rPr>
              <a:t> </a:t>
            </a:r>
            <a:r>
              <a:rPr lang="en-US" altLang="en-US" b="1" err="1">
                <a:ea typeface="Verdana"/>
              </a:rPr>
              <a:t>Traiga</a:t>
            </a:r>
            <a:r>
              <a:rPr lang="en-US" altLang="en-US" b="1" dirty="0">
                <a:ea typeface="Verdana"/>
              </a:rPr>
              <a:t> </a:t>
            </a:r>
            <a:r>
              <a:rPr lang="en-US" altLang="en-US" b="1" err="1">
                <a:ea typeface="Verdana"/>
              </a:rPr>
              <a:t>su</a:t>
            </a:r>
            <a:r>
              <a:rPr lang="en-US" altLang="en-US" b="1" dirty="0">
                <a:ea typeface="Verdana"/>
              </a:rPr>
              <a:t> </a:t>
            </a:r>
            <a:r>
              <a:rPr lang="en-US" altLang="en-US" b="1" err="1">
                <a:ea typeface="Verdana"/>
              </a:rPr>
              <a:t>historial</a:t>
            </a:r>
            <a:r>
              <a:rPr lang="en-US" altLang="en-US" b="1" dirty="0">
                <a:ea typeface="Verdana"/>
              </a:rPr>
              <a:t> de </a:t>
            </a:r>
            <a:r>
              <a:rPr lang="en-US" altLang="en-US" b="1" err="1">
                <a:ea typeface="Verdana"/>
              </a:rPr>
              <a:t>salud</a:t>
            </a:r>
            <a:r>
              <a:rPr lang="en-US" altLang="en-US" b="1" dirty="0">
                <a:ea typeface="Verdana"/>
              </a:rPr>
              <a:t> familiar con </a:t>
            </a:r>
            <a:r>
              <a:rPr lang="en-US" altLang="en-US" b="1" err="1">
                <a:ea typeface="Verdana"/>
              </a:rPr>
              <a:t>usted</a:t>
            </a:r>
            <a:r>
              <a:rPr lang="en-US" altLang="en-US" b="1" dirty="0">
                <a:ea typeface="Verdana"/>
              </a:rPr>
              <a:t> y luego </a:t>
            </a:r>
            <a:r>
              <a:rPr lang="en-US" altLang="en-US" b="1" err="1">
                <a:ea typeface="Verdana"/>
              </a:rPr>
              <a:t>discuta</a:t>
            </a:r>
            <a:r>
              <a:rPr lang="en-US" altLang="en-US" b="1" dirty="0">
                <a:ea typeface="Verdana"/>
              </a:rPr>
              <a:t> </a:t>
            </a:r>
            <a:r>
              <a:rPr lang="en-US" altLang="en-US" b="1" err="1">
                <a:ea typeface="Verdana"/>
              </a:rPr>
              <a:t>cuándo</a:t>
            </a:r>
            <a:r>
              <a:rPr lang="en-US" altLang="en-US" b="1" dirty="0">
                <a:ea typeface="Verdana"/>
              </a:rPr>
              <a:t> es </a:t>
            </a:r>
            <a:r>
              <a:rPr lang="en-US" altLang="en-US" b="1" err="1">
                <a:ea typeface="Verdana"/>
              </a:rPr>
              <a:t>el</a:t>
            </a:r>
            <a:r>
              <a:rPr lang="en-US" altLang="en-US" b="1" dirty="0">
                <a:ea typeface="Verdana"/>
              </a:rPr>
              <a:t> </a:t>
            </a:r>
            <a:r>
              <a:rPr lang="en-US" altLang="en-US" b="1" err="1">
                <a:ea typeface="Verdana"/>
              </a:rPr>
              <a:t>momento</a:t>
            </a:r>
            <a:r>
              <a:rPr lang="en-US" altLang="en-US" b="1" dirty="0">
                <a:ea typeface="Verdana"/>
              </a:rPr>
              <a:t> </a:t>
            </a:r>
            <a:r>
              <a:rPr lang="en-US" altLang="en-US" b="1" err="1">
                <a:ea typeface="Verdana"/>
              </a:rPr>
              <a:t>adecuado</a:t>
            </a:r>
            <a:r>
              <a:rPr lang="en-US" altLang="en-US" b="1" dirty="0">
                <a:ea typeface="Verdana"/>
              </a:rPr>
              <a:t> para </a:t>
            </a:r>
            <a:r>
              <a:rPr lang="en-US" altLang="en-US" b="1" err="1">
                <a:ea typeface="Verdana"/>
              </a:rPr>
              <a:t>comenzar</a:t>
            </a:r>
            <a:r>
              <a:rPr lang="en-US" altLang="en-US" b="1" dirty="0">
                <a:ea typeface="Verdana"/>
              </a:rPr>
              <a:t>, </a:t>
            </a:r>
            <a:r>
              <a:rPr lang="en-US" altLang="en-US" b="1" err="1">
                <a:ea typeface="Verdana"/>
              </a:rPr>
              <a:t>qué</a:t>
            </a:r>
            <a:r>
              <a:rPr lang="en-US" altLang="en-US" b="1" dirty="0">
                <a:ea typeface="Verdana"/>
              </a:rPr>
              <a:t> </a:t>
            </a:r>
            <a:r>
              <a:rPr lang="en-US" altLang="en-US" b="1" err="1">
                <a:ea typeface="Verdana"/>
              </a:rPr>
              <a:t>tipo</a:t>
            </a:r>
            <a:r>
              <a:rPr lang="en-US" altLang="en-US" b="1" dirty="0">
                <a:ea typeface="Verdana"/>
              </a:rPr>
              <a:t> de </a:t>
            </a:r>
            <a:r>
              <a:rPr lang="en-US" altLang="en-US" b="1" err="1">
                <a:ea typeface="Verdana"/>
              </a:rPr>
              <a:t>evaluación</a:t>
            </a:r>
            <a:r>
              <a:rPr lang="en-US" altLang="en-US" b="1" dirty="0">
                <a:ea typeface="Verdana"/>
              </a:rPr>
              <a:t> se </a:t>
            </a:r>
            <a:r>
              <a:rPr lang="en-US" altLang="en-US" b="1" err="1">
                <a:ea typeface="Verdana"/>
              </a:rPr>
              <a:t>necesita</a:t>
            </a:r>
            <a:r>
              <a:rPr lang="en-US" altLang="en-US" b="1" dirty="0">
                <a:ea typeface="Verdana"/>
              </a:rPr>
              <a:t> y con </a:t>
            </a:r>
            <a:r>
              <a:rPr lang="en-US" altLang="en-US" b="1" err="1">
                <a:ea typeface="Verdana"/>
              </a:rPr>
              <a:t>qué</a:t>
            </a:r>
            <a:r>
              <a:rPr lang="en-US" altLang="en-US" b="1" dirty="0">
                <a:ea typeface="Verdana"/>
              </a:rPr>
              <a:t> </a:t>
            </a:r>
            <a:r>
              <a:rPr lang="en-US" altLang="en-US" b="1" err="1">
                <a:ea typeface="Verdana"/>
              </a:rPr>
              <a:t>frecuencia</a:t>
            </a:r>
            <a:r>
              <a:rPr lang="en-US" altLang="en-US" b="1" dirty="0">
                <a:ea typeface="Verdana"/>
              </a:rPr>
              <a:t> </a:t>
            </a:r>
            <a:r>
              <a:rPr lang="en-US" altLang="en-US" b="1" err="1">
                <a:ea typeface="Verdana"/>
              </a:rPr>
              <a:t>debe</a:t>
            </a:r>
            <a:r>
              <a:rPr lang="en-US" altLang="en-US" b="1" dirty="0">
                <a:ea typeface="Verdana"/>
              </a:rPr>
              <a:t> </a:t>
            </a:r>
            <a:r>
              <a:rPr lang="en-US" altLang="en-US" b="1" err="1">
                <a:ea typeface="Verdana"/>
              </a:rPr>
              <a:t>realizarse</a:t>
            </a:r>
            <a:r>
              <a:rPr lang="en-US" altLang="en-US" b="1" dirty="0">
                <a:ea typeface="Verdana"/>
              </a:rPr>
              <a:t>. Si </a:t>
            </a:r>
            <a:r>
              <a:rPr lang="en-US" altLang="en-US" b="1" err="1">
                <a:ea typeface="Verdana"/>
              </a:rPr>
              <a:t>el</a:t>
            </a:r>
            <a:r>
              <a:rPr lang="en-US" altLang="en-US" b="1" dirty="0">
                <a:ea typeface="Verdana"/>
              </a:rPr>
              <a:t> </a:t>
            </a:r>
            <a:r>
              <a:rPr lang="en-US" altLang="en-US" b="1" err="1">
                <a:ea typeface="Verdana"/>
              </a:rPr>
              <a:t>historial</a:t>
            </a:r>
            <a:r>
              <a:rPr lang="en-US" altLang="en-US" b="1" dirty="0">
                <a:ea typeface="Verdana"/>
              </a:rPr>
              <a:t> de </a:t>
            </a:r>
            <a:r>
              <a:rPr lang="en-US" altLang="en-US" b="1" err="1">
                <a:ea typeface="Verdana"/>
              </a:rPr>
              <a:t>salud</a:t>
            </a:r>
            <a:r>
              <a:rPr lang="en-US" altLang="en-US" b="1" dirty="0">
                <a:ea typeface="Verdana"/>
              </a:rPr>
              <a:t> de </a:t>
            </a:r>
            <a:r>
              <a:rPr lang="en-US" altLang="en-US" b="1" err="1">
                <a:ea typeface="Verdana"/>
              </a:rPr>
              <a:t>su</a:t>
            </a:r>
            <a:r>
              <a:rPr lang="en-US" altLang="en-US" b="1" dirty="0">
                <a:ea typeface="Verdana"/>
              </a:rPr>
              <a:t> </a:t>
            </a:r>
            <a:r>
              <a:rPr lang="en-US" altLang="en-US" b="1" err="1">
                <a:ea typeface="Verdana"/>
              </a:rPr>
              <a:t>familia</a:t>
            </a:r>
            <a:r>
              <a:rPr lang="en-US" altLang="en-US" b="1" dirty="0">
                <a:ea typeface="Verdana"/>
              </a:rPr>
              <a:t> </a:t>
            </a:r>
            <a:r>
              <a:rPr lang="en-US" altLang="en-US" b="1" err="1">
                <a:ea typeface="Verdana"/>
              </a:rPr>
              <a:t>muestra</a:t>
            </a:r>
            <a:r>
              <a:rPr lang="en-US" altLang="en-US" b="1" dirty="0">
                <a:ea typeface="Verdana"/>
              </a:rPr>
              <a:t> </a:t>
            </a:r>
            <a:r>
              <a:rPr lang="en-US" altLang="en-US" b="1" err="1">
                <a:ea typeface="Verdana"/>
              </a:rPr>
              <a:t>cánceres</a:t>
            </a:r>
            <a:r>
              <a:rPr lang="en-US" altLang="en-US" b="1" dirty="0">
                <a:ea typeface="Verdana"/>
              </a:rPr>
              <a:t> y </a:t>
            </a:r>
            <a:r>
              <a:rPr lang="en-US" altLang="en-US" b="1" err="1">
                <a:ea typeface="Verdana"/>
              </a:rPr>
              <a:t>otros</a:t>
            </a:r>
            <a:r>
              <a:rPr lang="en-US" altLang="en-US" b="1" dirty="0">
                <a:ea typeface="Verdana"/>
              </a:rPr>
              <a:t> </a:t>
            </a:r>
            <a:r>
              <a:rPr lang="en-US" altLang="en-US" b="1" err="1">
                <a:ea typeface="Verdana"/>
              </a:rPr>
              <a:t>problemas</a:t>
            </a:r>
            <a:r>
              <a:rPr lang="en-US" altLang="en-US" b="1" dirty="0">
                <a:ea typeface="Verdana"/>
              </a:rPr>
              <a:t> de </a:t>
            </a:r>
            <a:r>
              <a:rPr lang="en-US" altLang="en-US" b="1" err="1">
                <a:ea typeface="Verdana"/>
              </a:rPr>
              <a:t>salud</a:t>
            </a:r>
            <a:r>
              <a:rPr lang="en-US" altLang="en-US" b="1" dirty="0">
                <a:ea typeface="Verdana"/>
              </a:rPr>
              <a:t>, </a:t>
            </a:r>
            <a:r>
              <a:rPr lang="en-US" altLang="en-US" b="1" err="1">
                <a:ea typeface="Verdana"/>
              </a:rPr>
              <a:t>entonces</a:t>
            </a:r>
            <a:r>
              <a:rPr lang="en-US" altLang="en-US" b="1" dirty="0">
                <a:ea typeface="Verdana"/>
              </a:rPr>
              <a:t> se </a:t>
            </a:r>
            <a:r>
              <a:rPr lang="en-US" altLang="en-US" b="1" err="1">
                <a:ea typeface="Verdana"/>
              </a:rPr>
              <a:t>puede</a:t>
            </a:r>
            <a:r>
              <a:rPr lang="en-US" altLang="en-US" b="1" dirty="0">
                <a:ea typeface="Verdana"/>
              </a:rPr>
              <a:t> </a:t>
            </a:r>
            <a:r>
              <a:rPr lang="en-US" altLang="en-US" b="1" err="1">
                <a:ea typeface="Verdana"/>
              </a:rPr>
              <a:t>sugerir</a:t>
            </a:r>
            <a:r>
              <a:rPr lang="en-US" altLang="en-US" b="1" dirty="0">
                <a:ea typeface="Verdana"/>
              </a:rPr>
              <a:t> </a:t>
            </a:r>
            <a:r>
              <a:rPr lang="en-US" altLang="en-US" b="1" err="1">
                <a:ea typeface="Verdana"/>
              </a:rPr>
              <a:t>asesoramiento</a:t>
            </a:r>
            <a:r>
              <a:rPr lang="en-US" altLang="en-US" b="1" dirty="0">
                <a:ea typeface="Verdana"/>
              </a:rPr>
              <a:t> y </a:t>
            </a:r>
            <a:r>
              <a:rPr lang="en-US" altLang="en-US" b="1" err="1">
                <a:ea typeface="Verdana"/>
              </a:rPr>
              <a:t>pruebas</a:t>
            </a:r>
            <a:r>
              <a:rPr lang="en-US" altLang="en-US" b="1" dirty="0">
                <a:ea typeface="Verdana"/>
              </a:rPr>
              <a:t> </a:t>
            </a:r>
            <a:r>
              <a:rPr lang="en-US" altLang="en-US" b="1" err="1">
                <a:ea typeface="Verdana"/>
              </a:rPr>
              <a:t>genéticas</a:t>
            </a:r>
            <a:r>
              <a:rPr lang="en-US" altLang="en-US" b="1" dirty="0">
                <a:ea typeface="Verdana"/>
              </a:rPr>
              <a:t>. El </a:t>
            </a:r>
            <a:r>
              <a:rPr lang="en-US" altLang="en-US" b="1" err="1">
                <a:ea typeface="Verdana"/>
              </a:rPr>
              <a:t>asesoramiento</a:t>
            </a:r>
            <a:r>
              <a:rPr lang="en-US" altLang="en-US" b="1" dirty="0">
                <a:ea typeface="Verdana"/>
              </a:rPr>
              <a:t> </a:t>
            </a:r>
            <a:r>
              <a:rPr lang="en-US" altLang="en-US" b="1" err="1">
                <a:ea typeface="Verdana"/>
              </a:rPr>
              <a:t>genético</a:t>
            </a:r>
            <a:r>
              <a:rPr lang="en-US" altLang="en-US" b="1" dirty="0">
                <a:ea typeface="Verdana"/>
              </a:rPr>
              <a:t> </a:t>
            </a:r>
            <a:r>
              <a:rPr lang="en-US" altLang="en-US" b="1" err="1">
                <a:ea typeface="Verdana"/>
              </a:rPr>
              <a:t>puede</a:t>
            </a:r>
            <a:r>
              <a:rPr lang="en-US" altLang="en-US" b="1" dirty="0">
                <a:ea typeface="Verdana"/>
              </a:rPr>
              <a:t> </a:t>
            </a:r>
            <a:r>
              <a:rPr lang="en-US" altLang="en-US" b="1" err="1">
                <a:ea typeface="Verdana"/>
              </a:rPr>
              <a:t>ayudarlo</a:t>
            </a:r>
            <a:r>
              <a:rPr lang="en-US" altLang="en-US" b="1" dirty="0">
                <a:ea typeface="Verdana"/>
              </a:rPr>
              <a:t> a </a:t>
            </a:r>
            <a:r>
              <a:rPr lang="en-US" altLang="en-US" b="1" err="1">
                <a:ea typeface="Verdana"/>
              </a:rPr>
              <a:t>determinar</a:t>
            </a:r>
            <a:r>
              <a:rPr lang="en-US" altLang="en-US" b="1" dirty="0">
                <a:ea typeface="Verdana"/>
              </a:rPr>
              <a:t> </a:t>
            </a:r>
            <a:r>
              <a:rPr lang="en-US" altLang="en-US" b="1" err="1">
                <a:ea typeface="Verdana"/>
              </a:rPr>
              <a:t>si</a:t>
            </a:r>
            <a:r>
              <a:rPr lang="en-US" altLang="en-US" b="1" dirty="0">
                <a:ea typeface="Verdana"/>
              </a:rPr>
              <a:t> las </a:t>
            </a:r>
            <a:r>
              <a:rPr lang="en-US" altLang="en-US" b="1" err="1">
                <a:ea typeface="Verdana"/>
              </a:rPr>
              <a:t>pruebas</a:t>
            </a:r>
            <a:r>
              <a:rPr lang="en-US" altLang="en-US" b="1" dirty="0">
                <a:ea typeface="Verdana"/>
              </a:rPr>
              <a:t> </a:t>
            </a:r>
            <a:r>
              <a:rPr lang="en-US" altLang="en-US" b="1" err="1">
                <a:ea typeface="Verdana"/>
              </a:rPr>
              <a:t>genéticas</a:t>
            </a:r>
            <a:r>
              <a:rPr lang="en-US" altLang="en-US" b="1" dirty="0">
                <a:ea typeface="Verdana"/>
              </a:rPr>
              <a:t> le </a:t>
            </a:r>
            <a:r>
              <a:rPr lang="en-US" altLang="en-US" b="1" err="1">
                <a:ea typeface="Verdana"/>
              </a:rPr>
              <a:t>brindarían</a:t>
            </a:r>
            <a:r>
              <a:rPr lang="en-US" altLang="en-US" b="1" dirty="0">
                <a:ea typeface="Verdana"/>
              </a:rPr>
              <a:t> </a:t>
            </a:r>
            <a:r>
              <a:rPr lang="en-US" altLang="en-US" b="1" err="1">
                <a:ea typeface="Verdana"/>
              </a:rPr>
              <a:t>información</a:t>
            </a:r>
            <a:r>
              <a:rPr lang="en-US" altLang="en-US" b="1" dirty="0">
                <a:ea typeface="Verdana"/>
              </a:rPr>
              <a:t> </a:t>
            </a:r>
            <a:r>
              <a:rPr lang="en-US" altLang="en-US" b="1" err="1">
                <a:ea typeface="Verdana"/>
              </a:rPr>
              <a:t>útil</a:t>
            </a:r>
            <a:r>
              <a:rPr lang="en-US" altLang="en-US" b="1" dirty="0">
                <a:ea typeface="Verdana"/>
              </a:rPr>
              <a:t> </a:t>
            </a:r>
            <a:r>
              <a:rPr lang="en-US" altLang="en-US" b="1" err="1">
                <a:ea typeface="Verdana"/>
              </a:rPr>
              <a:t>sobre</a:t>
            </a:r>
            <a:r>
              <a:rPr lang="en-US" altLang="en-US" b="1" dirty="0">
                <a:ea typeface="Verdana"/>
              </a:rPr>
              <a:t> </a:t>
            </a:r>
            <a:r>
              <a:rPr lang="en-US" altLang="en-US" b="1" err="1">
                <a:ea typeface="Verdana"/>
              </a:rPr>
              <a:t>el</a:t>
            </a:r>
            <a:r>
              <a:rPr lang="en-US" altLang="en-US" b="1" dirty="0">
                <a:ea typeface="Verdana"/>
              </a:rPr>
              <a:t> </a:t>
            </a:r>
            <a:r>
              <a:rPr lang="en-US" altLang="en-US" b="1" err="1">
                <a:ea typeface="Verdana"/>
              </a:rPr>
              <a:t>riesgo</a:t>
            </a:r>
            <a:r>
              <a:rPr lang="en-US" altLang="en-US" b="1" dirty="0">
                <a:ea typeface="Verdana"/>
              </a:rPr>
              <a:t> de </a:t>
            </a:r>
            <a:r>
              <a:rPr lang="en-US" altLang="en-US" b="1" err="1">
                <a:ea typeface="Verdana"/>
              </a:rPr>
              <a:t>usted</a:t>
            </a:r>
            <a:r>
              <a:rPr lang="en-US" altLang="en-US" b="1" dirty="0">
                <a:ea typeface="Verdana"/>
              </a:rPr>
              <a:t> y </a:t>
            </a:r>
            <a:r>
              <a:rPr lang="en-US" altLang="en-US" b="1" err="1">
                <a:ea typeface="Verdana"/>
              </a:rPr>
              <a:t>su</a:t>
            </a:r>
            <a:r>
              <a:rPr lang="en-US" altLang="en-US" b="1" dirty="0">
                <a:ea typeface="Verdana"/>
              </a:rPr>
              <a:t> </a:t>
            </a:r>
            <a:r>
              <a:rPr lang="en-US" altLang="en-US" b="1" err="1">
                <a:ea typeface="Verdana"/>
              </a:rPr>
              <a:t>familia</a:t>
            </a:r>
            <a:r>
              <a:rPr lang="en-US" altLang="en-US" b="1" dirty="0">
                <a:ea typeface="Verdana"/>
              </a:rPr>
              <a:t> de </a:t>
            </a:r>
            <a:r>
              <a:rPr lang="en-US" altLang="en-US" b="1" err="1">
                <a:ea typeface="Verdana"/>
              </a:rPr>
              <a:t>padecer</a:t>
            </a:r>
            <a:r>
              <a:rPr lang="en-US" altLang="en-US" b="1" dirty="0">
                <a:ea typeface="Verdana"/>
              </a:rPr>
              <a:t> </a:t>
            </a:r>
            <a:r>
              <a:rPr lang="en-US" altLang="en-US" b="1" err="1">
                <a:ea typeface="Verdana"/>
              </a:rPr>
              <a:t>cáncer</a:t>
            </a:r>
            <a:r>
              <a:rPr lang="en-US" altLang="en-US" b="1" dirty="0">
                <a:ea typeface="Verdana"/>
              </a:rPr>
              <a:t> de mama y </a:t>
            </a:r>
            <a:r>
              <a:rPr lang="en-US" altLang="en-US" b="1" err="1">
                <a:ea typeface="Verdana"/>
              </a:rPr>
              <a:t>otros</a:t>
            </a:r>
            <a:r>
              <a:rPr lang="en-US" altLang="en-US" b="1" dirty="0">
                <a:ea typeface="Verdana"/>
              </a:rPr>
              <a:t> </a:t>
            </a:r>
            <a:r>
              <a:rPr lang="en-US" altLang="en-US" b="1" err="1">
                <a:ea typeface="Verdana"/>
              </a:rPr>
              <a:t>tipos</a:t>
            </a:r>
            <a:r>
              <a:rPr lang="en-US" altLang="en-US" b="1" dirty="0">
                <a:ea typeface="Verdana"/>
              </a:rPr>
              <a:t> de </a:t>
            </a:r>
            <a:r>
              <a:rPr lang="en-US" altLang="en-US" b="1" err="1">
                <a:ea typeface="Verdana"/>
              </a:rPr>
              <a:t>cáncer</a:t>
            </a:r>
            <a:r>
              <a:rPr lang="en-US" altLang="en-US" b="1" dirty="0">
                <a:ea typeface="Verdana"/>
              </a:rPr>
              <a:t>.</a:t>
            </a:r>
            <a:endParaRPr lang="en-US" sz="1800" b="1" dirty="0">
              <a:latin typeface="Segoe UI"/>
              <a:ea typeface="Verdana"/>
              <a:cs typeface="Segoe UI"/>
            </a:endParaRP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5</a:t>
            </a:fld>
            <a:endParaRPr lang="en-US" dirty="0"/>
          </a:p>
        </p:txBody>
      </p:sp>
    </p:spTree>
    <p:extLst>
      <p:ext uri="{BB962C8B-B14F-4D97-AF65-F5344CB8AC3E}">
        <p14:creationId xmlns:p14="http://schemas.microsoft.com/office/powerpoint/2010/main" val="307293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b="1" kern="1200" dirty="0">
                <a:solidFill>
                  <a:schemeClr val="tx1"/>
                </a:solidFill>
                <a:effectLst/>
                <a:latin typeface="+mn-lt"/>
                <a:ea typeface="+mn-ea"/>
                <a:cs typeface="+mn-cs"/>
              </a:rPr>
              <a:t>El segundo es </a:t>
            </a:r>
            <a:r>
              <a:rPr lang="es-ES" sz="1200" b="1" kern="1200" dirty="0">
                <a:solidFill>
                  <a:schemeClr val="tx1"/>
                </a:solidFill>
                <a:effectLst/>
                <a:latin typeface="+mn-lt"/>
                <a:ea typeface="+mn-ea"/>
                <a:cs typeface="+mn-cs"/>
              </a:rPr>
              <a:t>sométase a exámenes de detección</a:t>
            </a:r>
            <a:r>
              <a:rPr lang="es-AR" sz="1200" b="1" kern="1200" dirty="0">
                <a:solidFill>
                  <a:schemeClr val="tx1"/>
                </a:solidFill>
                <a:effectLst/>
                <a:latin typeface="+mn-lt"/>
                <a:ea typeface="+mn-ea"/>
                <a:cs typeface="+mn-cs"/>
              </a:rPr>
              <a:t> </a:t>
            </a:r>
          </a:p>
          <a:p>
            <a:endParaRPr lang="es-AR" sz="1200" b="1" kern="1200" dirty="0">
              <a:solidFill>
                <a:schemeClr val="tx1"/>
              </a:solidFill>
              <a:effectLst/>
              <a:latin typeface="+mn-lt"/>
              <a:ea typeface="+mn-ea"/>
              <a:cs typeface="+mn-cs"/>
            </a:endParaRPr>
          </a:p>
          <a:p>
            <a:r>
              <a:rPr lang="es-AR" sz="1200" b="1" kern="1200" dirty="0">
                <a:solidFill>
                  <a:schemeClr val="tx1"/>
                </a:solidFill>
                <a:effectLst/>
                <a:latin typeface="+mn-lt"/>
                <a:ea typeface="+mn-ea"/>
                <a:cs typeface="+mn-cs"/>
              </a:rPr>
              <a:t>Además, cuando converse con su médico para conocer sus riesgos, es también importante que converse sobre cuándo deberá hacerse exámenes de detección.</a:t>
            </a:r>
          </a:p>
          <a:p>
            <a:r>
              <a:rPr lang="es-AR" sz="1200" b="1" kern="1200" dirty="0">
                <a:solidFill>
                  <a:schemeClr val="tx1"/>
                </a:solidFill>
                <a:effectLst/>
                <a:latin typeface="+mn-lt"/>
                <a:ea typeface="+mn-ea"/>
                <a:cs typeface="+mn-cs"/>
              </a:rPr>
              <a:t> </a:t>
            </a:r>
          </a:p>
          <a:p>
            <a:r>
              <a:rPr lang="es-AR" sz="1200" b="1" kern="1200" dirty="0">
                <a:solidFill>
                  <a:schemeClr val="tx1"/>
                </a:solidFill>
                <a:effectLst/>
                <a:latin typeface="+mn-lt"/>
                <a:ea typeface="+mn-ea"/>
                <a:cs typeface="+mn-cs"/>
              </a:rPr>
              <a:t>Si usted corre un mayor riesgo, converse con su proveedor de atención médica sobre cuáles son los exámenes de detección que debe hacerse y cuándo debe comenzar a hacerlos.  </a:t>
            </a:r>
          </a:p>
          <a:p>
            <a:r>
              <a:rPr lang="es-AR" sz="1200" b="1" kern="1200" dirty="0">
                <a:solidFill>
                  <a:schemeClr val="tx1"/>
                </a:solidFill>
                <a:effectLst/>
                <a:latin typeface="+mn-lt"/>
                <a:ea typeface="+mn-ea"/>
                <a:cs typeface="+mn-cs"/>
              </a:rPr>
              <a:t> </a:t>
            </a:r>
          </a:p>
          <a:p>
            <a:r>
              <a:rPr lang="es-AR" sz="1200" b="1" kern="1200" dirty="0">
                <a:solidFill>
                  <a:schemeClr val="tx1"/>
                </a:solidFill>
                <a:effectLst/>
                <a:latin typeface="+mn-lt"/>
                <a:ea typeface="+mn-ea"/>
                <a:cs typeface="+mn-cs"/>
              </a:rPr>
              <a:t>Si usted corre</a:t>
            </a:r>
            <a:r>
              <a:rPr lang="es-AR" sz="1200" b="1" kern="1200" baseline="0" dirty="0">
                <a:solidFill>
                  <a:schemeClr val="tx1"/>
                </a:solidFill>
                <a:effectLst/>
                <a:latin typeface="+mn-lt"/>
                <a:ea typeface="+mn-ea"/>
                <a:cs typeface="+mn-cs"/>
              </a:rPr>
              <a:t> </a:t>
            </a:r>
            <a:r>
              <a:rPr lang="es-AR" sz="1200" b="1" kern="1200" dirty="0">
                <a:solidFill>
                  <a:schemeClr val="tx1"/>
                </a:solidFill>
                <a:effectLst/>
                <a:latin typeface="+mn-lt"/>
                <a:ea typeface="+mn-ea"/>
                <a:cs typeface="+mn-cs"/>
              </a:rPr>
              <a:t>un riesgo promedio, es importante que se haga un examen clínico de senos al menos cada 3 años a partir de los 20, y todos los años a partir de los 40.  Es importante que las mujeres con riesgo promedio se hagan</a:t>
            </a:r>
            <a:r>
              <a:rPr lang="es-AR" sz="1200" b="1" kern="1200" baseline="0" dirty="0">
                <a:solidFill>
                  <a:schemeClr val="tx1"/>
                </a:solidFill>
                <a:effectLst/>
                <a:latin typeface="+mn-lt"/>
                <a:ea typeface="+mn-ea"/>
                <a:cs typeface="+mn-cs"/>
              </a:rPr>
              <a:t> </a:t>
            </a:r>
            <a:r>
              <a:rPr lang="es-AR" sz="1200" b="1" kern="1200" dirty="0">
                <a:solidFill>
                  <a:schemeClr val="tx1"/>
                </a:solidFill>
                <a:effectLst/>
                <a:latin typeface="+mn-lt"/>
                <a:ea typeface="+mn-ea"/>
                <a:cs typeface="+mn-cs"/>
              </a:rPr>
              <a:t>una mamografía todos los años a partir de los 40.</a:t>
            </a: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6</a:t>
            </a:fld>
            <a:endParaRPr lang="en-US" dirty="0"/>
          </a:p>
        </p:txBody>
      </p:sp>
    </p:spTree>
    <p:extLst>
      <p:ext uri="{BB962C8B-B14F-4D97-AF65-F5344CB8AC3E}">
        <p14:creationId xmlns:p14="http://schemas.microsoft.com/office/powerpoint/2010/main" val="263515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La tercera es</a:t>
            </a:r>
            <a:r>
              <a:rPr lang="es-AR" sz="1200" b="1" kern="1200" dirty="0">
                <a:solidFill>
                  <a:schemeClr val="tx1"/>
                </a:solidFill>
                <a:effectLst/>
                <a:latin typeface="+mn-lt"/>
                <a:ea typeface="+mn-ea"/>
                <a:cs typeface="+mn-cs"/>
              </a:rPr>
              <a:t>	</a:t>
            </a:r>
            <a:r>
              <a:rPr lang="es-AR" sz="1200" b="1" kern="1200" baseline="0" dirty="0">
                <a:solidFill>
                  <a:schemeClr val="tx1"/>
                </a:solidFill>
                <a:effectLst/>
                <a:latin typeface="+mn-lt"/>
                <a:ea typeface="+mn-ea"/>
                <a:cs typeface="+mn-cs"/>
              </a:rPr>
              <a:t> </a:t>
            </a:r>
          </a:p>
          <a:p>
            <a:r>
              <a:rPr lang="es-AR" sz="1200" b="1" kern="1200" dirty="0">
                <a:solidFill>
                  <a:schemeClr val="tx1"/>
                </a:solidFill>
                <a:effectLst/>
                <a:latin typeface="+mn-lt"/>
                <a:ea typeface="+mn-ea"/>
                <a:cs typeface="+mn-cs"/>
              </a:rPr>
              <a:t>Conozca qué es lo normal para usted</a:t>
            </a:r>
          </a:p>
          <a:p>
            <a:pPr marL="171450" indent="-171450">
              <a:buFont typeface="Arial" panose="020B0604020202020204" pitchFamily="34" charset="0"/>
              <a:buChar char="•"/>
            </a:pPr>
            <a:r>
              <a:rPr lang="es-AR" sz="1200" b="1" kern="1200" dirty="0">
                <a:solidFill>
                  <a:schemeClr val="tx1"/>
                </a:solidFill>
                <a:effectLst/>
                <a:latin typeface="+mn-lt"/>
                <a:ea typeface="+mn-ea"/>
                <a:cs typeface="+mn-cs"/>
              </a:rPr>
              <a:t>Es importante que usted conozca la apariencia y forma normal de sus senos. Deberá informarle a su proveedor de atención médica sobre cualquier cambio que vea o sienta. ¡Señores, esto se aplica a ustedes también!</a:t>
            </a:r>
          </a:p>
          <a:p>
            <a:pPr marL="171450" indent="-171450">
              <a:buFont typeface="Arial" panose="020B0604020202020204" pitchFamily="34" charset="0"/>
              <a:buChar char="•"/>
            </a:pPr>
            <a:r>
              <a:rPr lang="es-AR" sz="1200" b="1" kern="1200" dirty="0">
                <a:solidFill>
                  <a:schemeClr val="tx1"/>
                </a:solidFill>
                <a:effectLst/>
                <a:latin typeface="+mn-lt"/>
                <a:ea typeface="+mn-ea"/>
                <a:cs typeface="+mn-cs"/>
              </a:rPr>
              <a:t>En las próximas diapositivas, les bridaremos algunos ejemplos sobre qué es lo que deben buscar.</a:t>
            </a: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7</a:t>
            </a:fld>
            <a:endParaRPr lang="en-US" dirty="0"/>
          </a:p>
        </p:txBody>
      </p:sp>
    </p:spTree>
    <p:extLst>
      <p:ext uri="{BB962C8B-B14F-4D97-AF65-F5344CB8AC3E}">
        <p14:creationId xmlns:p14="http://schemas.microsoft.com/office/powerpoint/2010/main" val="317057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33237">
              <a:defRPr/>
            </a:pPr>
            <a:r>
              <a:rPr lang="es-ES" b="1" dirty="0"/>
              <a:t>Las señales de advertencia del cáncer de seno no son las mismas para todas las personas. </a:t>
            </a:r>
            <a:r>
              <a:rPr lang="es-AR" b="1" noProof="0" dirty="0"/>
              <a:t>La mayoría de las mujeres asocia encontrar un bulto en el seno con tener cáncer de seno.  Sin embargo, los cambios que pueden observarse visualmente pueden ser las primeras señales de que algo sucede en el seno y debe examinarse.</a:t>
            </a:r>
          </a:p>
          <a:p>
            <a:pPr defTabSz="933237">
              <a:defRPr/>
            </a:pPr>
            <a:endParaRPr lang="es-AR" b="1" noProof="0" dirty="0"/>
          </a:p>
          <a:p>
            <a:pPr defTabSz="933237">
              <a:defRPr/>
            </a:pPr>
            <a:r>
              <a:rPr lang="es-ES" b="1" dirty="0"/>
              <a:t>Aquí hay algunas señales de advertencia que debe tener en cuenta y que debe informar a su médico si nota alguna de ellas.</a:t>
            </a:r>
            <a:endParaRPr lang="es-AR" b="1" noProof="0" dirty="0"/>
          </a:p>
          <a:p>
            <a:pPr defTabSz="933237">
              <a:defRPr/>
            </a:pPr>
            <a:br>
              <a:rPr lang="es-ES" dirty="0"/>
            </a:br>
            <a:r>
              <a:rPr lang="es-ES" b="0" i="0" dirty="0">
                <a:solidFill>
                  <a:srgbClr val="202124"/>
                </a:solidFill>
                <a:effectLst/>
                <a:latin typeface="Roboto" panose="02000000000000000000" pitchFamily="2" charset="0"/>
              </a:rPr>
              <a:t>*Si tiene un puntero, puede ser útil señalar cada uno a medida que avanza*</a:t>
            </a:r>
            <a:endParaRPr lang="en-US" dirty="0"/>
          </a:p>
          <a:p>
            <a:pPr defTabSz="933237">
              <a:defRPr/>
            </a:pPr>
            <a:r>
              <a:rPr lang="en-US" dirty="0"/>
              <a:t> </a:t>
            </a:r>
            <a:endParaRPr lang="en-US" dirty="0">
              <a:cs typeface="Calibri"/>
            </a:endParaRPr>
          </a:p>
          <a:p>
            <a:pPr marL="171450" indent="-171450" defTabSz="933237">
              <a:buFont typeface="Arial" panose="020B0604020202020204" pitchFamily="34" charset="0"/>
              <a:buChar char="•"/>
              <a:defRPr/>
            </a:pPr>
            <a:r>
              <a:rPr lang="es-AR" b="1" noProof="0" dirty="0"/>
              <a:t>Una masa, bolita dura o la piel más gruesa dentro del seno o en el área bajo la axila.</a:t>
            </a:r>
            <a:endParaRPr lang="es-AR" b="1" noProof="0" dirty="0">
              <a:cs typeface="Calibri"/>
            </a:endParaRPr>
          </a:p>
          <a:p>
            <a:pPr marL="171450" indent="-171450" defTabSz="933237">
              <a:buFont typeface="Arial" panose="020B0604020202020204" pitchFamily="34" charset="0"/>
              <a:buChar char="•"/>
              <a:defRPr/>
            </a:pPr>
            <a:r>
              <a:rPr lang="es-AR" b="1" noProof="0" dirty="0"/>
              <a:t>Hinchazón, calor, oscurecimiento o enrojecimiento del seno.</a:t>
            </a:r>
            <a:r>
              <a:rPr lang="es-AR" noProof="0" dirty="0"/>
              <a:t> </a:t>
            </a:r>
          </a:p>
          <a:p>
            <a:pPr marL="171450" indent="-171450" defTabSz="933237">
              <a:buFont typeface="Arial" panose="020B0604020202020204" pitchFamily="34" charset="0"/>
              <a:buChar char="•"/>
              <a:defRPr/>
            </a:pPr>
            <a:r>
              <a:rPr lang="es-AR" b="1" noProof="0" dirty="0"/>
              <a:t>Un cambio en el tamaño o la forma del seno</a:t>
            </a:r>
            <a:endParaRPr lang="es-AR" noProof="0" dirty="0">
              <a:cs typeface="Calibri"/>
            </a:endParaRPr>
          </a:p>
          <a:p>
            <a:pPr marL="171450" indent="-171450" defTabSz="933237">
              <a:buFont typeface="Arial" panose="020B0604020202020204" pitchFamily="34" charset="0"/>
              <a:buChar char="•"/>
              <a:defRPr/>
            </a:pPr>
            <a:r>
              <a:rPr lang="es-AR" b="1" noProof="0" dirty="0"/>
              <a:t>Hoyuelos o arrugas en la piel</a:t>
            </a:r>
            <a:endParaRPr lang="en-US" alt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B1A17-F3A0-48B3-9875-81C5B4E8DF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46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33237">
              <a:defRPr/>
            </a:pPr>
            <a:r>
              <a:rPr lang="es-ES" b="1" noProof="0" dirty="0"/>
              <a:t>En esta página se muestran más señales y síntomas.  La siguiente señal que mencionaremos es una úlcera o llaga escamosa o sarpullido en el pezón.  </a:t>
            </a:r>
          </a:p>
          <a:p>
            <a:pPr defTabSz="933237">
              <a:defRPr/>
            </a:pPr>
            <a:r>
              <a:rPr lang="es-ES" b="1" noProof="0" dirty="0"/>
              <a:t> </a:t>
            </a:r>
          </a:p>
          <a:p>
            <a:pPr defTabSz="933237">
              <a:defRPr/>
            </a:pPr>
            <a:r>
              <a:rPr lang="es-ES" b="1" noProof="0" dirty="0"/>
              <a:t>Hundimiento del pezón o de otras partes del seno.  De nuevo, algunas mujeres tienen pezones retraídos, lo que generalmente no es normal, PERO tal vez sea normal para ellas.  Lo que estamos sugiriendo es un CAMBIO que debe reportarse.</a:t>
            </a:r>
          </a:p>
          <a:p>
            <a:pPr defTabSz="933237">
              <a:defRPr/>
            </a:pPr>
            <a:r>
              <a:rPr lang="es-ES" b="1" noProof="0" dirty="0"/>
              <a:t> </a:t>
            </a:r>
          </a:p>
          <a:p>
            <a:pPr defTabSz="933237">
              <a:defRPr/>
            </a:pPr>
            <a:r>
              <a:rPr lang="es-ES" b="1" noProof="0" dirty="0"/>
              <a:t>Secreción repentina del pezón.  Algunas mujeres se encontrarán con que su ropa está húmeda o manchada.  Es de mayor inquietud si la secreción ocurre solamente en un seno. Esto es inusual y debe reportarse.</a:t>
            </a:r>
          </a:p>
          <a:p>
            <a:pPr defTabSz="933237">
              <a:defRPr/>
            </a:pPr>
            <a:r>
              <a:rPr lang="es-ES" b="1" noProof="0" dirty="0"/>
              <a:t> </a:t>
            </a:r>
          </a:p>
          <a:p>
            <a:pPr defTabSz="933237">
              <a:defRPr/>
            </a:pPr>
            <a:r>
              <a:rPr lang="es-ES" b="1" noProof="0" dirty="0"/>
              <a:t>Finalmente, dolor reciente en alguna parte y que no desaparece.  Generalmente pensamos que el cáncer de seno no es doloroso –es por eso que puede crecer y crecer antes de ser detectado.  Sin embargo, Sí es posible que el cáncer cause dolor.  Este dolor es distinto a la incomodidad general que una mujer puede sentir en ambos senos justo antes del período menstrual.   De manera que un punto focal de dolor que no desaparece debe reportarse.</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B1A17-F3A0-48B3-9875-81C5B4E8DF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10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3149-396D-8B4D-B1CA-C27CCC7291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C1A1A-586E-7649-A298-8AF940A29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C4698-D47F-1C42-9760-3E02855EAFE2}"/>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22569365-4480-214E-ABFB-1DA11236F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7C500F-BC4A-CC48-A1B3-E4240BB583B6}"/>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923556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1DD2-FFC3-B743-A28F-4FFE09BF79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4475B8-E2C9-3D49-BC18-C8A14DFB16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252EA-856C-9A40-A6EF-F05162A396C8}"/>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D99D959A-41B1-FA43-A603-9AA35D7B5C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81ADA9-643B-8D43-8120-937D0B8EBFFB}"/>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261279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C8B1F-756D-E642-AE34-0856A2C94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A2922-6B51-5F48-A69C-5FBD784997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43287-9680-4E4E-9531-7842BE617252}"/>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9C212708-C8C5-9345-BA5B-C970038E94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EAD044-F878-DA4E-8216-07512E4888C3}"/>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372651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rgbClr val="E34A9C"/>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34A9C"/>
              </a:solidFill>
            </a:endParaRPr>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598159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89563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348539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srcRect t="14016" r="6889" b="7322"/>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142507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3195096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srcRect l="11243" t="6069" r="10841" b="5566"/>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3482922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77626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srcRect t="22241" r="8269" b="45956"/>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10244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F98-8EA3-F241-98FA-7D0CC846A77A}"/>
              </a:ext>
            </a:extLst>
          </p:cNvPr>
          <p:cNvSpPr>
            <a:spLocks noGrp="1"/>
          </p:cNvSpPr>
          <p:nvPr>
            <p:ph type="title"/>
          </p:nvPr>
        </p:nvSpPr>
        <p:spPr/>
        <p:txBody>
          <a:bodyPr/>
          <a:lstStyle>
            <a:lvl1pPr>
              <a:defRPr>
                <a:latin typeface="Gotham"/>
              </a:defRPr>
            </a:lvl1pPr>
          </a:lstStyle>
          <a:p>
            <a:r>
              <a:rPr lang="en-US"/>
              <a:t>Click to edit Master title style</a:t>
            </a:r>
          </a:p>
        </p:txBody>
      </p:sp>
      <p:sp>
        <p:nvSpPr>
          <p:cNvPr id="3" name="Content Placeholder 2">
            <a:extLst>
              <a:ext uri="{FF2B5EF4-FFF2-40B4-BE49-F238E27FC236}">
                <a16:creationId xmlns:a16="http://schemas.microsoft.com/office/drawing/2014/main" id="{93163FB4-416A-4648-ADF3-ADCB680725F6}"/>
              </a:ext>
            </a:extLst>
          </p:cNvPr>
          <p:cNvSpPr>
            <a:spLocks noGrp="1"/>
          </p:cNvSpPr>
          <p:nvPr>
            <p:ph idx="1"/>
          </p:nvPr>
        </p:nvSpPr>
        <p:spPr/>
        <p:txBody>
          <a:bodyPr/>
          <a:lstStyle>
            <a:lvl1pP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6D8BC-120E-154E-A97C-134383AE7D0B}"/>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AB34D402-44E0-384B-B94D-4EB4ADDFB9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D3A701-D8AD-9E4F-BE0F-39A6A2669BB2}"/>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2908954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dirty="0"/>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232282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
        <p:nvSpPr>
          <p:cNvPr id="11" name="Content Placeholder 15">
            <a:extLst>
              <a:ext uri="{FF2B5EF4-FFF2-40B4-BE49-F238E27FC236}">
                <a16:creationId xmlns:a16="http://schemas.microsoft.com/office/drawing/2014/main" id="{7822BEAF-55CC-45CA-BA4D-2F993847BCF7}"/>
              </a:ext>
            </a:extLst>
          </p:cNvPr>
          <p:cNvSpPr>
            <a:spLocks noGrp="1"/>
          </p:cNvSpPr>
          <p:nvPr>
            <p:ph sz="quarter" idx="12" hasCustomPrompt="1"/>
          </p:nvPr>
        </p:nvSpPr>
        <p:spPr>
          <a:xfrm>
            <a:off x="768628" y="4028029"/>
            <a:ext cx="10667723" cy="2586684"/>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631463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792585"/>
          </a:xfrm>
          <a:prstGeom prst="rect">
            <a:avLst/>
          </a:prstGeom>
        </p:spPr>
        <p:txBody>
          <a:bodyPr/>
          <a:lstStyle>
            <a:lvl1pPr marL="0" indent="0">
              <a:buNone/>
              <a:defRPr sz="1800" b="0" i="0">
                <a:latin typeface="Gotham Book" panose="02000604040000020004" pitchFamily="2" charset="0"/>
              </a:defRPr>
            </a:lvl1pPr>
          </a:lstStyle>
          <a:p>
            <a:pPr lvl="0"/>
            <a:r>
              <a:rPr lang="en-US"/>
              <a:t>Text with bulleted list: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endParaRPr lang="en-US"/>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
        <p:nvSpPr>
          <p:cNvPr id="6" name="Text Placeholder 5">
            <a:extLst>
              <a:ext uri="{FF2B5EF4-FFF2-40B4-BE49-F238E27FC236}">
                <a16:creationId xmlns:a16="http://schemas.microsoft.com/office/drawing/2014/main" id="{E1EA3A9A-E2E4-604F-A4C6-0EC6F18D4C23}"/>
              </a:ext>
            </a:extLst>
          </p:cNvPr>
          <p:cNvSpPr>
            <a:spLocks noGrp="1"/>
          </p:cNvSpPr>
          <p:nvPr>
            <p:ph type="body" sz="quarter" idx="12" hasCustomPrompt="1"/>
          </p:nvPr>
        </p:nvSpPr>
        <p:spPr>
          <a:xfrm>
            <a:off x="768350" y="2903538"/>
            <a:ext cx="10668000" cy="3046988"/>
          </a:xfrm>
          <a:prstGeom prst="rect">
            <a:avLst/>
          </a:prstGeom>
        </p:spPr>
        <p:txBody>
          <a:bodyPr>
            <a:spAutoFit/>
          </a:bodyPr>
          <a:lstStyle>
            <a:lvl1pPr marL="228600" indent="-228600" fontAlgn="base">
              <a:spcBef>
                <a:spcPts val="0"/>
              </a:spcBef>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Gotham Book" panose="02000604040000020004" pitchFamily="50" charset="0"/>
              <a:buChar char="–"/>
              <a:tabLst/>
              <a:defRPr sz="1800"/>
            </a:lvl2pPr>
            <a:lvl3pPr marL="457200" indent="-137160">
              <a:spcBef>
                <a:spcPts val="0"/>
              </a:spcBef>
              <a:spcAft>
                <a:spcPts val="600"/>
              </a:spcAft>
              <a:buClr>
                <a:schemeClr val="accent1"/>
              </a:buClr>
              <a:buFont typeface="Wingdings" pitchFamily="2" charset="2"/>
              <a:buChar char="§"/>
              <a:defRPr sz="1800"/>
            </a:lvl3pPr>
            <a:lvl4pPr>
              <a:spcAft>
                <a:spcPts val="1200"/>
              </a:spcAft>
              <a:defRPr/>
            </a:lvl4pPr>
            <a:lvl5pPr>
              <a:spcAft>
                <a:spcPts val="1200"/>
              </a:spcAft>
              <a:defRPr/>
            </a:lvl5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99450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srcRect l="25514" t="11473" r="32255" b="3491"/>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363803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dirty="0"/>
          </a:p>
        </p:txBody>
      </p:sp>
      <p:sp>
        <p:nvSpPr>
          <p:cNvPr id="8" name="Content Placeholder 15">
            <a:extLst>
              <a:ext uri="{FF2B5EF4-FFF2-40B4-BE49-F238E27FC236}">
                <a16:creationId xmlns:a16="http://schemas.microsoft.com/office/drawing/2014/main" id="{92AB6BFB-74C9-47A6-85AE-D3FC52C701CC}"/>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161940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srcRect l="36148" t="15" r="-1" b="771"/>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2341927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dirty="0"/>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441598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038820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2"/>
            <a:ext cx="5384800" cy="4144965"/>
          </a:xfrm>
        </p:spPr>
        <p:txBody>
          <a:bodyPr/>
          <a:lstStyle>
            <a:lvl1pPr>
              <a:defRPr sz="24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p:txBody>
      </p:sp>
      <p:sp>
        <p:nvSpPr>
          <p:cNvPr id="4" name="Content Placeholder 3"/>
          <p:cNvSpPr>
            <a:spLocks noGrp="1"/>
          </p:cNvSpPr>
          <p:nvPr>
            <p:ph sz="half" idx="2"/>
          </p:nvPr>
        </p:nvSpPr>
        <p:spPr>
          <a:xfrm>
            <a:off x="6197600" y="1981202"/>
            <a:ext cx="5384800" cy="414496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p:txBody>
      </p:sp>
      <p:sp>
        <p:nvSpPr>
          <p:cNvPr id="8" name="Shape 59"/>
          <p:cNvSpPr>
            <a:spLocks noGrp="1"/>
          </p:cNvSpPr>
          <p:nvPr>
            <p:ph type="sldNum" sz="quarter" idx="4"/>
          </p:nvPr>
        </p:nvSpPr>
        <p:spPr>
          <a:xfrm>
            <a:off x="5850333" y="6477000"/>
            <a:ext cx="491339" cy="381000"/>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9156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AB8A8-AC80-F147-839B-8DA5AFB65362}"/>
              </a:ext>
            </a:extLst>
          </p:cNvPr>
          <p:cNvPicPr>
            <a:picLocks noChangeAspect="1"/>
          </p:cNvPicPr>
          <p:nvPr userDrawn="1"/>
        </p:nvPicPr>
        <p:blipFill rotWithShape="1">
          <a:blip r:embed="rId2"/>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4194941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7F6A-F841-6C4F-962A-EAA4D720A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BCCDF-50D7-1347-AD24-D54042D42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442AA-7FDC-7B4D-BE5E-18032627A684}"/>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71323648-4A26-B843-BBD7-FC1A83C861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57AD13-EE72-AA42-8C3A-D323DB519F98}"/>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2793471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5"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Text Placeholder 4"/>
          <p:cNvSpPr>
            <a:spLocks noGrp="1"/>
          </p:cNvSpPr>
          <p:nvPr>
            <p:ph type="body" sz="quarter" idx="10" hasCustomPrompt="1"/>
          </p:nvPr>
        </p:nvSpPr>
        <p:spPr>
          <a:xfrm>
            <a:off x="609600" y="1676400"/>
            <a:ext cx="10972800" cy="457200"/>
          </a:xfrm>
        </p:spPr>
        <p:txBody>
          <a:bodyPr>
            <a:normAutofit/>
          </a:bodyPr>
          <a:lstStyle>
            <a:lvl1pPr marL="0" indent="0">
              <a:buNone/>
              <a:defRPr sz="2400" b="0">
                <a:solidFill>
                  <a:schemeClr val="accent1"/>
                </a:solidFill>
                <a:latin typeface="Arial Black" panose="020B0A04020102020204" pitchFamily="34" charset="0"/>
              </a:defRPr>
            </a:lvl1pPr>
            <a:lvl2pPr marL="457159" indent="0">
              <a:buNone/>
              <a:defRPr/>
            </a:lvl2pPr>
          </a:lstStyle>
          <a:p>
            <a:pPr lvl="0"/>
            <a:r>
              <a:rPr lang="en-US"/>
              <a:t>Subhead</a:t>
            </a:r>
          </a:p>
        </p:txBody>
      </p:sp>
    </p:spTree>
    <p:extLst>
      <p:ext uri="{BB962C8B-B14F-4D97-AF65-F5344CB8AC3E}">
        <p14:creationId xmlns:p14="http://schemas.microsoft.com/office/powerpoint/2010/main" val="3557115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ustom Layout copy">
    <p:bg>
      <p:bgPr>
        <a:solidFill>
          <a:srgbClr val="FFFFFF"/>
        </a:solidFill>
        <a:effectLst/>
      </p:bgPr>
    </p:bg>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lvl1pPr>
              <a:defRPr>
                <a:solidFill>
                  <a:schemeClr val="accent2">
                    <a:lumOff val="21764"/>
                  </a:schemeClr>
                </a:solidFill>
              </a:defRPr>
            </a:lvl1pPr>
          </a:lstStyle>
          <a:p>
            <a:fld id="{86CB4B4D-7CA3-9044-876B-883B54F8677D}" type="slidenum">
              <a:t>‹#›</a:t>
            </a:fld>
            <a:endParaRPr dirty="0"/>
          </a:p>
        </p:txBody>
      </p:sp>
      <p:pic>
        <p:nvPicPr>
          <p:cNvPr id="4" name="Picture 3">
            <a:extLst>
              <a:ext uri="{FF2B5EF4-FFF2-40B4-BE49-F238E27FC236}">
                <a16:creationId xmlns:a16="http://schemas.microsoft.com/office/drawing/2014/main" id="{A6B6F074-C411-AE45-A30B-1D672D6858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107" y="6174722"/>
            <a:ext cx="626880" cy="617401"/>
          </a:xfrm>
          <a:prstGeom prst="rect">
            <a:avLst/>
          </a:prstGeom>
        </p:spPr>
      </p:pic>
    </p:spTree>
    <p:extLst>
      <p:ext uri="{BB962C8B-B14F-4D97-AF65-F5344CB8AC3E}">
        <p14:creationId xmlns:p14="http://schemas.microsoft.com/office/powerpoint/2010/main" val="360551623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315389" y="6385336"/>
            <a:ext cx="317935" cy="312144"/>
          </a:xfrm>
          <a:prstGeom prst="rect">
            <a:avLst/>
          </a:prstGeom>
        </p:spPr>
        <p:txBody>
          <a:bodyPr/>
          <a:lstStyle>
            <a:lvl1pPr>
              <a:defRPr>
                <a:solidFill>
                  <a:schemeClr val="accent2">
                    <a:lumOff val="21764"/>
                  </a:schemeClr>
                </a:solidFill>
              </a:defRPr>
            </a:lvl1pPr>
          </a:lstStyle>
          <a:p>
            <a:fld id="{86CB4B4D-7CA3-9044-876B-883B54F8677D}" type="slidenum">
              <a:t>‹#›</a:t>
            </a:fld>
            <a:endParaRPr dirty="0"/>
          </a:p>
        </p:txBody>
      </p:sp>
    </p:spTree>
    <p:extLst>
      <p:ext uri="{BB962C8B-B14F-4D97-AF65-F5344CB8AC3E}">
        <p14:creationId xmlns:p14="http://schemas.microsoft.com/office/powerpoint/2010/main" val="226275548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_Opt 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Title 4">
            <a:extLst>
              <a:ext uri="{FF2B5EF4-FFF2-40B4-BE49-F238E27FC236}">
                <a16:creationId xmlns:a16="http://schemas.microsoft.com/office/drawing/2014/main" id="{A9FF4A53-D900-134E-8F01-743E304F9CF8}"/>
              </a:ext>
            </a:extLst>
          </p:cNvPr>
          <p:cNvSpPr>
            <a:spLocks noGrp="1"/>
          </p:cNvSpPr>
          <p:nvPr>
            <p:ph type="title"/>
          </p:nvPr>
        </p:nvSpPr>
        <p:spPr>
          <a:xfrm>
            <a:off x="609600" y="914401"/>
            <a:ext cx="109728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7281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CA82-4C60-E844-ABD0-1CDC48199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96EC6-B062-8244-83DC-CC4C3E7202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A178B-C9A5-8E4B-A8A4-A09943794BD3}"/>
              </a:ext>
            </a:extLst>
          </p:cNvPr>
          <p:cNvSpPr>
            <a:spLocks noGrp="1"/>
          </p:cNvSpPr>
          <p:nvPr>
            <p:ph type="dt" sz="half" idx="10"/>
          </p:nvPr>
        </p:nvSpPr>
        <p:spPr/>
        <p:txBody>
          <a:bodyPr/>
          <a:lstStyle/>
          <a:p>
            <a:fld id="{D7C6EE4D-3ACB-48A9-A7E4-5B885221FC16}" type="datetime1">
              <a:rPr lang="en-US" smtClean="0"/>
              <a:t>6/29/2023</a:t>
            </a:fld>
            <a:endParaRPr lang="en-US" dirty="0"/>
          </a:p>
        </p:txBody>
      </p:sp>
      <p:sp>
        <p:nvSpPr>
          <p:cNvPr id="5" name="Footer Placeholder 4">
            <a:extLst>
              <a:ext uri="{FF2B5EF4-FFF2-40B4-BE49-F238E27FC236}">
                <a16:creationId xmlns:a16="http://schemas.microsoft.com/office/drawing/2014/main" id="{A6FC6A4B-AB65-EF46-AC2D-4E85F5A600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22A8EF-8240-3247-BFF9-9C2C81DBBC93}"/>
              </a:ext>
            </a:extLst>
          </p:cNvPr>
          <p:cNvSpPr>
            <a:spLocks noGrp="1"/>
          </p:cNvSpPr>
          <p:nvPr>
            <p:ph type="sldNum" sz="quarter" idx="12"/>
          </p:nvPr>
        </p:nvSpPr>
        <p:spPr/>
        <p:txBody>
          <a:bodyPr/>
          <a:lstStyle/>
          <a:p>
            <a:fld id="{FC9001BE-0209-094B-BCE0-6EAA00D08F1C}" type="slidenum">
              <a:rPr lang="en-US" smtClean="0"/>
              <a:t>‹#›</a:t>
            </a:fld>
            <a:endParaRPr lang="en-US" dirty="0"/>
          </a:p>
        </p:txBody>
      </p:sp>
    </p:spTree>
    <p:extLst>
      <p:ext uri="{BB962C8B-B14F-4D97-AF65-F5344CB8AC3E}">
        <p14:creationId xmlns:p14="http://schemas.microsoft.com/office/powerpoint/2010/main" val="46367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2880819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417372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509317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00054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64454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5A2B-97D5-9A44-A04C-B35D257E7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04721-F263-8343-A644-4C385E17B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147A68-8F3E-A74D-9D8A-66F8DD9BB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3CAEAF-213D-AC47-92C3-CC6AE3FFA5E1}"/>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6" name="Footer Placeholder 5">
            <a:extLst>
              <a:ext uri="{FF2B5EF4-FFF2-40B4-BE49-F238E27FC236}">
                <a16:creationId xmlns:a16="http://schemas.microsoft.com/office/drawing/2014/main" id="{04DB49D7-031C-A543-9768-FBABC925F4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69B58D-9D51-3D4A-B7B5-08EA114B0989}"/>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1440636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747368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dirty="0"/>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789704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6940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2530344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dirty="0"/>
          </a:p>
        </p:txBody>
      </p:sp>
    </p:spTree>
    <p:extLst>
      <p:ext uri="{BB962C8B-B14F-4D97-AF65-F5344CB8AC3E}">
        <p14:creationId xmlns:p14="http://schemas.microsoft.com/office/powerpoint/2010/main" val="92799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216927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dirty="0"/>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527853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1291862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177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ECBA-2BE1-4EE8-BB77-19A9901D9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0355E4-F45E-4871-8CE9-78051519D3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07AE8-3D03-4E72-A445-BE975B728866}"/>
              </a:ext>
            </a:extLst>
          </p:cNvPr>
          <p:cNvSpPr>
            <a:spLocks noGrp="1"/>
          </p:cNvSpPr>
          <p:nvPr>
            <p:ph type="dt" sz="half" idx="10"/>
          </p:nvPr>
        </p:nvSpPr>
        <p:spPr>
          <a:xfrm>
            <a:off x="838200" y="6356350"/>
            <a:ext cx="2743200" cy="365125"/>
          </a:xfrm>
          <a:prstGeom prst="rect">
            <a:avLst/>
          </a:prstGeom>
        </p:spPr>
        <p:txBody>
          <a:bodyPr/>
          <a:lstStyle/>
          <a:p>
            <a:fld id="{F5F74B3F-470D-461E-A1BC-4683E07D7470}" type="datetimeFigureOut">
              <a:rPr lang="en-US" smtClean="0"/>
              <a:t>6/29/2023</a:t>
            </a:fld>
            <a:endParaRPr lang="en-US" dirty="0"/>
          </a:p>
        </p:txBody>
      </p:sp>
      <p:sp>
        <p:nvSpPr>
          <p:cNvPr id="5" name="Footer Placeholder 4">
            <a:extLst>
              <a:ext uri="{FF2B5EF4-FFF2-40B4-BE49-F238E27FC236}">
                <a16:creationId xmlns:a16="http://schemas.microsoft.com/office/drawing/2014/main" id="{322FC44A-A252-4E24-A168-25A8854198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5F503EA-C741-4597-9613-2394E85FD2BE}"/>
              </a:ext>
            </a:extLst>
          </p:cNvPr>
          <p:cNvSpPr>
            <a:spLocks noGrp="1"/>
          </p:cNvSpPr>
          <p:nvPr>
            <p:ph type="sldNum" sz="quarter" idx="12"/>
          </p:nvPr>
        </p:nvSpPr>
        <p:spPr/>
        <p:txBody>
          <a:bodyPr/>
          <a:lstStyle/>
          <a:p>
            <a:fld id="{C7C1F6C0-30E9-4958-A9FB-DAF70AC35AC6}" type="slidenum">
              <a:rPr lang="en-US" smtClean="0"/>
              <a:t>‹#›</a:t>
            </a:fld>
            <a:endParaRPr lang="en-US" dirty="0"/>
          </a:p>
        </p:txBody>
      </p:sp>
    </p:spTree>
    <p:extLst>
      <p:ext uri="{BB962C8B-B14F-4D97-AF65-F5344CB8AC3E}">
        <p14:creationId xmlns:p14="http://schemas.microsoft.com/office/powerpoint/2010/main" val="279987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A459-8A47-0048-9DF8-31E39A42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9C4FE-1665-D04D-965D-79947B894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BE44C2-F0CE-B743-8642-8AB73EB654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9E6B22-359B-894E-90FE-F98ECCF6A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F0713-1D29-B246-82B6-D6473EE9F6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C8E0E1-48C2-FF40-AF48-D9AE6AB9C77A}"/>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8" name="Footer Placeholder 7">
            <a:extLst>
              <a:ext uri="{FF2B5EF4-FFF2-40B4-BE49-F238E27FC236}">
                <a16:creationId xmlns:a16="http://schemas.microsoft.com/office/drawing/2014/main" id="{B0EB7952-4376-AA41-AC3D-5CABA49961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FB635D1-0C70-0A4E-93E8-0BA9FF723786}"/>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2933882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Bold"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Bold"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3052999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srcRect t="14016" r="6889" b="7322"/>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25681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550951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srcRect l="11243" t="6069" r="10841" b="5566"/>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511577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402741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srcRect t="22241" r="8269" b="45956"/>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688938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dirty="0"/>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14004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Bold"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194752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srcRect l="25514" t="11473" r="32255" b="3491"/>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Bold"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1525497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Bold"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dirty="0"/>
          </a:p>
        </p:txBody>
      </p:sp>
    </p:spTree>
    <p:extLst>
      <p:ext uri="{BB962C8B-B14F-4D97-AF65-F5344CB8AC3E}">
        <p14:creationId xmlns:p14="http://schemas.microsoft.com/office/powerpoint/2010/main" val="268883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C8C5-0BF6-5F4D-82CC-0BB0F34038EC}"/>
              </a:ext>
            </a:extLst>
          </p:cNvPr>
          <p:cNvSpPr>
            <a:spLocks noGrp="1"/>
          </p:cNvSpPr>
          <p:nvPr>
            <p:ph type="title"/>
          </p:nvPr>
        </p:nvSpPr>
        <p:spPr/>
        <p:txBody>
          <a:bodyPr/>
          <a:lstStyle>
            <a:lvl1pPr>
              <a:defRPr>
                <a:latin typeface="Gotham"/>
              </a:defRPr>
            </a:lvl1pPr>
          </a:lstStyle>
          <a:p>
            <a:r>
              <a:rPr lang="en-US"/>
              <a:t>Click to edit Master title style</a:t>
            </a:r>
          </a:p>
        </p:txBody>
      </p:sp>
      <p:sp>
        <p:nvSpPr>
          <p:cNvPr id="3" name="Date Placeholder 2">
            <a:extLst>
              <a:ext uri="{FF2B5EF4-FFF2-40B4-BE49-F238E27FC236}">
                <a16:creationId xmlns:a16="http://schemas.microsoft.com/office/drawing/2014/main" id="{42168575-CB3A-4E47-B912-1BDFF26250F3}"/>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4" name="Footer Placeholder 3">
            <a:extLst>
              <a:ext uri="{FF2B5EF4-FFF2-40B4-BE49-F238E27FC236}">
                <a16:creationId xmlns:a16="http://schemas.microsoft.com/office/drawing/2014/main" id="{7BFC1FB9-032B-9540-846A-C114E9CE88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8CE5EA-6D24-F944-861B-CF6F8E431021}"/>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762480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srcRect l="36148" t="15" r="-1" b="771"/>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Bold"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639295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dirty="0"/>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Bold"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1317592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3" y="1332676"/>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6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5" y="1568589"/>
            <a:ext cx="9987551"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21"/>
            <a:ext cx="9144000" cy="1531625"/>
          </a:xfrm>
          <a:prstGeom prst="rect">
            <a:avLst/>
          </a:prstGeom>
        </p:spPr>
        <p:txBody>
          <a:bodyPr/>
          <a:lstStyle>
            <a:lvl1pPr marL="0" indent="0" algn="ctr">
              <a:buNone/>
              <a:defRPr sz="2400" baseline="0">
                <a:solidFill>
                  <a:schemeClr val="tx2"/>
                </a:solidFill>
                <a:latin typeface="Gotham" panose="0200060403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67689" y="186741"/>
            <a:ext cx="2456623" cy="1381848"/>
          </a:xfrm>
          <a:prstGeom prst="rect">
            <a:avLst/>
          </a:prstGeom>
        </p:spPr>
      </p:pic>
    </p:spTree>
    <p:extLst>
      <p:ext uri="{BB962C8B-B14F-4D97-AF65-F5344CB8AC3E}">
        <p14:creationId xmlns:p14="http://schemas.microsoft.com/office/powerpoint/2010/main" val="1359752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9" cy="5071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84954" y="4878573"/>
            <a:ext cx="1634217" cy="919247"/>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1" y="1556951"/>
            <a:ext cx="5182027"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7"/>
            <a:ext cx="4354287"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1406117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9" cy="5071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4954" y="4878573"/>
            <a:ext cx="1634217" cy="919247"/>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1" y="1556951"/>
            <a:ext cx="5182027"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7"/>
            <a:ext cx="4354287"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410739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121501" y="0"/>
            <a:ext cx="9070499"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5" y="3429001"/>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6003" y="1985551"/>
            <a:ext cx="2272899"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9"/>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3"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6"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6" y="4600051"/>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4166808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5" y="3429001"/>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003" y="1985551"/>
            <a:ext cx="2272899"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9"/>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3"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6" y="2"/>
            <a:ext cx="9070975" cy="6857999"/>
          </a:xfrm>
          <a:prstGeom prst="rect">
            <a:avLst/>
          </a:prstGeom>
        </p:spPr>
        <p:txBody>
          <a:bodyPr/>
          <a:lstStyle/>
          <a:p>
            <a:endParaRPr lang="en-US" dirty="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6"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6" y="4600051"/>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60055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1284735"/>
            <a:ext cx="12191999" cy="2818783"/>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2"/>
            <a:ext cx="3781927"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1"/>
            <a:ext cx="3781927" cy="1275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3"/>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9"/>
            <a:ext cx="10580915"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110397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49"/>
            <a:ext cx="12192000" cy="2827339"/>
          </a:xfrm>
          <a:prstGeom prst="rect">
            <a:avLst/>
          </a:prstGeom>
        </p:spPr>
        <p:txBody>
          <a:bodyPr/>
          <a:lstStyle/>
          <a:p>
            <a:endParaRPr lang="en-US" dirty="0"/>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2"/>
            <a:ext cx="3781927"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1"/>
            <a:ext cx="3781927" cy="1275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3"/>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9"/>
            <a:ext cx="10580915"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3495574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8"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1"/>
            <a:ext cx="10654747"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3" cy="1929191"/>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1" y="4037968"/>
            <a:ext cx="10668000" cy="217941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49718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4DB1B-FEBB-F847-9FF7-CBBF9E89FBA4}"/>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3" name="Footer Placeholder 2">
            <a:extLst>
              <a:ext uri="{FF2B5EF4-FFF2-40B4-BE49-F238E27FC236}">
                <a16:creationId xmlns:a16="http://schemas.microsoft.com/office/drawing/2014/main" id="{814322ED-966A-8149-B75B-AA2DBDA2225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930370-F1F5-D14C-B87E-84FB2E3EC3C7}"/>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124517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4"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7"/>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973332" y="0"/>
            <a:ext cx="4963297" cy="6598507"/>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1" y="1342445"/>
            <a:ext cx="6111544" cy="527051"/>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4" y="1942419"/>
            <a:ext cx="6111543" cy="474663"/>
          </a:xfrm>
          <a:prstGeom prst="rect">
            <a:avLst/>
          </a:prstGeom>
        </p:spPr>
        <p:txBody>
          <a:bodyPr/>
          <a:lstStyle>
            <a:lvl1pPr marL="0" indent="0">
              <a:buNone/>
              <a:defRPr b="0" i="0">
                <a:latin typeface="Gotham Medium" panose="02000604030000020004" pitchFamily="2" charset="0"/>
              </a:defRPr>
            </a:lvl1pPr>
            <a:lvl2pPr marL="457189" indent="0">
              <a:buNone/>
              <a:defRPr b="0" i="0">
                <a:latin typeface="Gotham Medium" panose="02000604030000020004" pitchFamily="2" charset="0"/>
              </a:defRPr>
            </a:lvl2pPr>
            <a:lvl3pPr marL="914377" indent="0">
              <a:buNone/>
              <a:defRPr b="0" i="0">
                <a:latin typeface="Gotham Medium" panose="02000604030000020004" pitchFamily="2" charset="0"/>
              </a:defRPr>
            </a:lvl3pPr>
            <a:lvl4pPr marL="1371566" indent="0">
              <a:buNone/>
              <a:defRPr b="0" i="0">
                <a:latin typeface="Gotham Medium" panose="02000604030000020004" pitchFamily="2" charset="0"/>
              </a:defRPr>
            </a:lvl4pPr>
            <a:lvl5pPr marL="1828754"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10"/>
            <a:ext cx="5982944" cy="371266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1839217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4"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7"/>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1" y="1342445"/>
            <a:ext cx="6111544" cy="527051"/>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4" y="1942419"/>
            <a:ext cx="6111543" cy="474663"/>
          </a:xfrm>
          <a:prstGeom prst="rect">
            <a:avLst/>
          </a:prstGeom>
        </p:spPr>
        <p:txBody>
          <a:bodyPr/>
          <a:lstStyle>
            <a:lvl1pPr marL="0" indent="0">
              <a:buNone/>
              <a:defRPr b="0" i="0">
                <a:latin typeface="Gotham Medium" panose="02000604030000020004" pitchFamily="2" charset="0"/>
              </a:defRPr>
            </a:lvl1pPr>
            <a:lvl2pPr marL="457189" indent="0">
              <a:buNone/>
              <a:defRPr b="0" i="0">
                <a:latin typeface="Gotham Medium" panose="02000604030000020004" pitchFamily="2" charset="0"/>
              </a:defRPr>
            </a:lvl2pPr>
            <a:lvl3pPr marL="914377" indent="0">
              <a:buNone/>
              <a:defRPr b="0" i="0">
                <a:latin typeface="Gotham Medium" panose="02000604030000020004" pitchFamily="2" charset="0"/>
              </a:defRPr>
            </a:lvl3pPr>
            <a:lvl4pPr marL="1371566" indent="0">
              <a:buNone/>
              <a:defRPr b="0" i="0">
                <a:latin typeface="Gotham Medium" panose="02000604030000020004" pitchFamily="2" charset="0"/>
              </a:defRPr>
            </a:lvl4pPr>
            <a:lvl5pPr marL="1828754"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10"/>
            <a:ext cx="5982944" cy="371266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dirty="0"/>
          </a:p>
        </p:txBody>
      </p:sp>
    </p:spTree>
    <p:extLst>
      <p:ext uri="{BB962C8B-B14F-4D97-AF65-F5344CB8AC3E}">
        <p14:creationId xmlns:p14="http://schemas.microsoft.com/office/powerpoint/2010/main" val="759512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
          <a:stretch/>
        </p:blipFill>
        <p:spPr>
          <a:xfrm>
            <a:off x="1"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2" y="2106593"/>
            <a:ext cx="5974815" cy="1886675"/>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7" y="2444705"/>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70" y="3014715"/>
            <a:ext cx="4659313" cy="367192"/>
          </a:xfrm>
          <a:prstGeom prst="rect">
            <a:avLst/>
          </a:prstGeom>
        </p:spPr>
        <p:txBody>
          <a:bodyPr/>
          <a:lstStyle>
            <a:lvl1pPr marL="0" indent="0">
              <a:buNone/>
              <a:defRPr sz="20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089529"/>
          </a:xfrm>
          <a:prstGeom prst="rect">
            <a:avLst/>
          </a:prstGeom>
        </p:spPr>
        <p:txBody>
          <a:bodyPr>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1"/>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2"/>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039" t="19596" r="12632" b="19186"/>
          <a:stretch/>
        </p:blipFill>
        <p:spPr>
          <a:xfrm>
            <a:off x="10745343" y="6138115"/>
            <a:ext cx="1011683" cy="456419"/>
          </a:xfrm>
          <a:prstGeom prst="rect">
            <a:avLst/>
          </a:prstGeom>
        </p:spPr>
      </p:pic>
    </p:spTree>
    <p:extLst>
      <p:ext uri="{BB962C8B-B14F-4D97-AF65-F5344CB8AC3E}">
        <p14:creationId xmlns:p14="http://schemas.microsoft.com/office/powerpoint/2010/main" val="7996231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1" cy="6858000"/>
          </a:xfrm>
          <a:prstGeom prst="rect">
            <a:avLst/>
          </a:prstGeom>
        </p:spPr>
        <p:txBody>
          <a:bodyPr/>
          <a:lstStyle/>
          <a:p>
            <a:endParaRPr lang="en-US" dirty="0"/>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2" y="2106593"/>
            <a:ext cx="5974815" cy="1886675"/>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7" y="2444705"/>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70" y="3014715"/>
            <a:ext cx="4659313" cy="367192"/>
          </a:xfrm>
          <a:prstGeom prst="rect">
            <a:avLst/>
          </a:prstGeom>
        </p:spPr>
        <p:txBody>
          <a:bodyPr/>
          <a:lstStyle>
            <a:lvl1pPr marL="0" indent="0">
              <a:buNone/>
              <a:defRPr sz="20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089529"/>
          </a:xfrm>
          <a:prstGeom prst="rect">
            <a:avLst/>
          </a:prstGeom>
        </p:spPr>
        <p:txBody>
          <a:bodyPr>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1"/>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2"/>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10745343" y="6138115"/>
            <a:ext cx="1011683" cy="456419"/>
          </a:xfrm>
          <a:prstGeom prst="rect">
            <a:avLst/>
          </a:prstGeom>
        </p:spPr>
      </p:pic>
    </p:spTree>
    <p:extLst>
      <p:ext uri="{BB962C8B-B14F-4D97-AF65-F5344CB8AC3E}">
        <p14:creationId xmlns:p14="http://schemas.microsoft.com/office/powerpoint/2010/main" val="2391399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5"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Text Placeholder 4"/>
          <p:cNvSpPr>
            <a:spLocks noGrp="1"/>
          </p:cNvSpPr>
          <p:nvPr>
            <p:ph type="body" sz="quarter" idx="10" hasCustomPrompt="1"/>
          </p:nvPr>
        </p:nvSpPr>
        <p:spPr>
          <a:xfrm>
            <a:off x="609600" y="1676400"/>
            <a:ext cx="10972800" cy="457200"/>
          </a:xfrm>
        </p:spPr>
        <p:txBody>
          <a:bodyPr>
            <a:normAutofit/>
          </a:bodyPr>
          <a:lstStyle>
            <a:lvl1pPr marL="0" indent="0">
              <a:buNone/>
              <a:defRPr sz="2400" b="0">
                <a:solidFill>
                  <a:schemeClr val="accent1"/>
                </a:solidFill>
                <a:latin typeface="Arial Black" panose="020B0A04020102020204" pitchFamily="34" charset="0"/>
              </a:defRPr>
            </a:lvl1pPr>
            <a:lvl2pPr marL="457159" indent="0">
              <a:buNone/>
              <a:defRPr/>
            </a:lvl2pPr>
          </a:lstStyle>
          <a:p>
            <a:pPr lvl="0"/>
            <a:r>
              <a:rPr lang="en-US"/>
              <a:t>Subhead</a:t>
            </a:r>
          </a:p>
        </p:txBody>
      </p:sp>
    </p:spTree>
    <p:extLst>
      <p:ext uri="{BB962C8B-B14F-4D97-AF65-F5344CB8AC3E}">
        <p14:creationId xmlns:p14="http://schemas.microsoft.com/office/powerpoint/2010/main" val="4083024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alpha val="90000"/>
          </a:schemeClr>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2" hasCustomPrompt="1"/>
          </p:nvPr>
        </p:nvSpPr>
        <p:spPr>
          <a:xfrm>
            <a:off x="5170312" y="3590995"/>
            <a:ext cx="6683021" cy="533400"/>
          </a:xfrm>
          <a:prstGeom prst="rect">
            <a:avLst/>
          </a:prstGeom>
        </p:spPr>
        <p:txBody>
          <a:bodyPr>
            <a:normAutofit/>
          </a:bodyPr>
          <a:lstStyle>
            <a:lvl1pPr marL="0" indent="0" algn="l">
              <a:buNone/>
              <a:defRPr sz="1800" baseline="0"/>
            </a:lvl1pPr>
          </a:lstStyle>
          <a:p>
            <a:pPr lvl="0"/>
            <a:r>
              <a:rPr lang="en-US"/>
              <a:t>Date</a:t>
            </a:r>
          </a:p>
        </p:txBody>
      </p:sp>
      <p:sp>
        <p:nvSpPr>
          <p:cNvPr id="17" name="Text Placeholder 16"/>
          <p:cNvSpPr>
            <a:spLocks noGrp="1"/>
          </p:cNvSpPr>
          <p:nvPr>
            <p:ph type="body" sz="quarter" idx="10" hasCustomPrompt="1"/>
          </p:nvPr>
        </p:nvSpPr>
        <p:spPr>
          <a:xfrm>
            <a:off x="5170315" y="2195351"/>
            <a:ext cx="6683023" cy="557213"/>
          </a:xfrm>
          <a:prstGeom prst="rect">
            <a:avLst/>
          </a:prstGeom>
        </p:spPr>
        <p:txBody>
          <a:bodyPr anchor="ctr"/>
          <a:lstStyle>
            <a:lvl1pPr marL="0" indent="0" algn="l">
              <a:buNone/>
              <a:defRPr kumimoji="0" lang="en-US" sz="3200" b="0" i="0" u="none" strike="noStrike" cap="none" spc="-127" normalizeH="0" baseline="0" dirty="0">
                <a:ln>
                  <a:noFill/>
                </a:ln>
                <a:solidFill>
                  <a:schemeClr val="accent3">
                    <a:lumMod val="75000"/>
                  </a:schemeClr>
                </a:solidFill>
                <a:effectLst/>
                <a:uFillTx/>
                <a:latin typeface="Arial Black" charset="0"/>
                <a:ea typeface="Arial Black" charset="0"/>
                <a:cs typeface="Arial Black" charset="0"/>
                <a:sym typeface="Gotham Black"/>
              </a:defRPr>
            </a:lvl1pPr>
          </a:lstStyle>
          <a:p>
            <a:pPr lvl="0"/>
            <a:r>
              <a:rPr lang="en-US"/>
              <a:t>TITLE HERE</a:t>
            </a:r>
          </a:p>
        </p:txBody>
      </p:sp>
      <p:sp>
        <p:nvSpPr>
          <p:cNvPr id="3" name="Text Placeholder 2"/>
          <p:cNvSpPr>
            <a:spLocks noGrp="1"/>
          </p:cNvSpPr>
          <p:nvPr>
            <p:ph type="body" sz="quarter" idx="11" hasCustomPrompt="1"/>
          </p:nvPr>
        </p:nvSpPr>
        <p:spPr>
          <a:xfrm>
            <a:off x="5170312" y="2981395"/>
            <a:ext cx="6683021" cy="533400"/>
          </a:xfrm>
          <a:prstGeom prst="rect">
            <a:avLst/>
          </a:prstGeom>
        </p:spPr>
        <p:txBody>
          <a:bodyPr anchor="ctr">
            <a:normAutofit/>
          </a:bodyPr>
          <a:lstStyle>
            <a:lvl1pPr marL="0" indent="0" algn="l">
              <a:buNone/>
              <a:defRPr sz="2400" baseline="0"/>
            </a:lvl1pPr>
          </a:lstStyle>
          <a:p>
            <a:pPr lvl="0"/>
            <a:r>
              <a:rPr lang="en-US"/>
              <a:t>Subtitle</a:t>
            </a:r>
          </a:p>
        </p:txBody>
      </p:sp>
      <p:cxnSp>
        <p:nvCxnSpPr>
          <p:cNvPr id="7" name="Straight Connector 6">
            <a:extLst>
              <a:ext uri="{FF2B5EF4-FFF2-40B4-BE49-F238E27FC236}">
                <a16:creationId xmlns:a16="http://schemas.microsoft.com/office/drawing/2014/main" id="{2248CB7B-18B7-0C41-8D73-B9CFD48DED08}"/>
              </a:ext>
            </a:extLst>
          </p:cNvPr>
          <p:cNvCxnSpPr/>
          <p:nvPr userDrawn="1"/>
        </p:nvCxnSpPr>
        <p:spPr>
          <a:xfrm>
            <a:off x="4662311" y="2040187"/>
            <a:ext cx="0" cy="2035955"/>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277F88-8CD7-7A43-A5CC-E942A416F496}"/>
              </a:ext>
            </a:extLst>
          </p:cNvPr>
          <p:cNvSpPr/>
          <p:nvPr userDrawn="1"/>
        </p:nvSpPr>
        <p:spPr>
          <a:xfrm>
            <a:off x="0" y="6124688"/>
            <a:ext cx="12192000" cy="73331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a:extLst>
              <a:ext uri="{FF2B5EF4-FFF2-40B4-BE49-F238E27FC236}">
                <a16:creationId xmlns:a16="http://schemas.microsoft.com/office/drawing/2014/main" id="{FC52357D-1345-B44F-A044-FA0E14D2034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58762" y="2040187"/>
            <a:ext cx="3574204" cy="2382803"/>
          </a:xfrm>
          <a:prstGeom prst="rect">
            <a:avLst/>
          </a:prstGeom>
        </p:spPr>
      </p:pic>
    </p:spTree>
    <p:extLst>
      <p:ext uri="{BB962C8B-B14F-4D97-AF65-F5344CB8AC3E}">
        <p14:creationId xmlns:p14="http://schemas.microsoft.com/office/powerpoint/2010/main" val="355076100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_Opt 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Title 4">
            <a:extLst>
              <a:ext uri="{FF2B5EF4-FFF2-40B4-BE49-F238E27FC236}">
                <a16:creationId xmlns:a16="http://schemas.microsoft.com/office/drawing/2014/main" id="{A9FF4A53-D900-134E-8F01-743E304F9CF8}"/>
              </a:ext>
            </a:extLst>
          </p:cNvPr>
          <p:cNvSpPr>
            <a:spLocks noGrp="1"/>
          </p:cNvSpPr>
          <p:nvPr>
            <p:ph type="title"/>
          </p:nvPr>
        </p:nvSpPr>
        <p:spPr>
          <a:xfrm>
            <a:off x="609600" y="914401"/>
            <a:ext cx="109728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5156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Opt 2">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Shape 89"/>
          <p:cNvSpPr/>
          <p:nvPr userDrawn="1"/>
        </p:nvSpPr>
        <p:spPr>
          <a:xfrm>
            <a:off x="9550400" y="0"/>
            <a:ext cx="2641600" cy="6477000"/>
          </a:xfrm>
          <a:prstGeom prst="rect">
            <a:avLst/>
          </a:prstGeom>
          <a:solidFill>
            <a:srgbClr val="D9117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dirty="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a:xfrm>
            <a:off x="609600" y="914401"/>
            <a:ext cx="88646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4124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Opt 3">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101"/>
          <p:cNvSpPr/>
          <p:nvPr userDrawn="1"/>
        </p:nvSpPr>
        <p:spPr>
          <a:xfrm>
            <a:off x="9550400" y="0"/>
            <a:ext cx="2641600" cy="6477000"/>
          </a:xfrm>
          <a:prstGeom prst="rect">
            <a:avLst/>
          </a:prstGeom>
          <a:solidFill>
            <a:srgbClr val="EE40A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dirty="0"/>
          </a:p>
        </p:txBody>
      </p:sp>
      <p:sp>
        <p:nvSpPr>
          <p:cNvPr id="2" name="Title 1"/>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4003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Opt 4">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hape 30"/>
          <p:cNvSpPr/>
          <p:nvPr userDrawn="1"/>
        </p:nvSpPr>
        <p:spPr>
          <a:xfrm>
            <a:off x="9546336" y="-1"/>
            <a:ext cx="2645664" cy="6477001"/>
          </a:xfrm>
          <a:prstGeom prst="rect">
            <a:avLst/>
          </a:prstGeom>
          <a:solidFill>
            <a:srgbClr val="000000">
              <a:alpha val="90000"/>
            </a:srgbClr>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dirty="0"/>
          </a:p>
        </p:txBody>
      </p:sp>
      <p:sp>
        <p:nvSpPr>
          <p:cNvPr id="2" name="Title 1"/>
          <p:cNvSpPr>
            <a:spLocks noGrp="1"/>
          </p:cNvSpPr>
          <p:nvPr>
            <p:ph type="title"/>
          </p:nvPr>
        </p:nvSpPr>
        <p:spPr>
          <a:xfrm>
            <a:off x="609600" y="914401"/>
            <a:ext cx="8839200" cy="808039"/>
          </a:xfrm>
          <a:prstGeom prst="rect">
            <a:avLst/>
          </a:prstGeom>
        </p:spPr>
        <p:txBody>
          <a:bodyPr vert="horz" lIns="91436" tIns="45718" rIns="91436" bIns="45718" rtlCol="0" anchor="ctr">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300393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AB67-C92A-6241-AAA4-EF38AB842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2D2F22-B80A-BF43-8BD2-14469AD79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019BEF-8547-1C4D-8066-FA1E0A239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2A7347-C067-854F-B5DB-32E0099EBE0E}"/>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6" name="Footer Placeholder 5">
            <a:extLst>
              <a:ext uri="{FF2B5EF4-FFF2-40B4-BE49-F238E27FC236}">
                <a16:creationId xmlns:a16="http://schemas.microsoft.com/office/drawing/2014/main" id="{F9D4A42F-F812-DC4C-94CF-ED5667C17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300E25-EA1E-3D41-B736-C161A685D2BC}"/>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609383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Opt 5">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78"/>
          <p:cNvSpPr/>
          <p:nvPr userDrawn="1"/>
        </p:nvSpPr>
        <p:spPr>
          <a:xfrm>
            <a:off x="9546336" y="1"/>
            <a:ext cx="2645664" cy="6477001"/>
          </a:xfrm>
          <a:prstGeom prst="rect">
            <a:avLst/>
          </a:prstGeom>
          <a:solidFill>
            <a:srgbClr val="E4E4E3"/>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dirty="0"/>
          </a:p>
        </p:txBody>
      </p:sp>
      <p:sp>
        <p:nvSpPr>
          <p:cNvPr id="2" name="Title 1"/>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60560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Opt 6 (w/ photo)">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101"/>
          <p:cNvSpPr/>
          <p:nvPr userDrawn="1"/>
        </p:nvSpPr>
        <p:spPr>
          <a:xfrm>
            <a:off x="9546336" y="1"/>
            <a:ext cx="2645664" cy="6477000"/>
          </a:xfrm>
          <a:prstGeom prst="rect">
            <a:avLst/>
          </a:prstGeom>
          <a:solidFill>
            <a:srgbClr val="EE40A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dirty="0"/>
          </a:p>
        </p:txBody>
      </p:sp>
      <p:sp>
        <p:nvSpPr>
          <p:cNvPr id="3" name="Picture Placeholder 2"/>
          <p:cNvSpPr>
            <a:spLocks noGrp="1"/>
          </p:cNvSpPr>
          <p:nvPr>
            <p:ph type="pic" sz="quarter" idx="11" hasCustomPrompt="1"/>
          </p:nvPr>
        </p:nvSpPr>
        <p:spPr>
          <a:xfrm>
            <a:off x="10261600" y="2590800"/>
            <a:ext cx="1016000" cy="762000"/>
          </a:xfrm>
          <a:prstGeom prst="rect">
            <a:avLst/>
          </a:prstGeom>
        </p:spPr>
        <p:txBody>
          <a:bodyPr>
            <a:noAutofit/>
          </a:bodyPr>
          <a:lstStyle>
            <a:lvl1pPr marL="0" indent="0">
              <a:buNone/>
              <a:defRPr sz="1800"/>
            </a:lvl1pPr>
          </a:lstStyle>
          <a:p>
            <a:r>
              <a:rPr lang="en-US" dirty="0"/>
              <a:t> </a:t>
            </a:r>
          </a:p>
        </p:txBody>
      </p:sp>
      <p:sp>
        <p:nvSpPr>
          <p:cNvPr id="4" name="Title 3"/>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73326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Text Placeholder 4"/>
          <p:cNvSpPr>
            <a:spLocks noGrp="1"/>
          </p:cNvSpPr>
          <p:nvPr>
            <p:ph type="body" sz="quarter" idx="10" hasCustomPrompt="1"/>
          </p:nvPr>
        </p:nvSpPr>
        <p:spPr>
          <a:xfrm>
            <a:off x="609600" y="1676400"/>
            <a:ext cx="10972800" cy="457200"/>
          </a:xfrm>
          <a:prstGeom prst="rect">
            <a:avLst/>
          </a:prstGeom>
        </p:spPr>
        <p:txBody>
          <a:bodyPr>
            <a:normAutofit/>
          </a:bodyPr>
          <a:lstStyle>
            <a:lvl1pPr marL="0" indent="0">
              <a:buNone/>
              <a:defRPr sz="2400" b="0">
                <a:solidFill>
                  <a:schemeClr val="accent1"/>
                </a:solidFill>
                <a:latin typeface="Arial Black" panose="020B0A04020102020204" pitchFamily="34" charset="0"/>
              </a:defRPr>
            </a:lvl1pPr>
            <a:lvl2pPr marL="457170" indent="0">
              <a:buNone/>
              <a:defRPr/>
            </a:lvl2pPr>
          </a:lstStyle>
          <a:p>
            <a:pPr lvl="0"/>
            <a:r>
              <a:rPr lang="en-US"/>
              <a:t>Subhead</a:t>
            </a:r>
          </a:p>
        </p:txBody>
      </p:sp>
    </p:spTree>
    <p:extLst>
      <p:ext uri="{BB962C8B-B14F-4D97-AF65-F5344CB8AC3E}">
        <p14:creationId xmlns:p14="http://schemas.microsoft.com/office/powerpoint/2010/main" val="2844863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850334" y="6477000"/>
            <a:ext cx="550468" cy="381000"/>
          </a:xfrm>
          <a:prstGeom prst="rect">
            <a:avLst/>
          </a:prstGeom>
        </p:spPr>
        <p:txBody>
          <a:bodyPr/>
          <a:lstStyle/>
          <a:p>
            <a:fld id="{86CB4B4D-7CA3-9044-876B-883B54F8677D}" type="slidenum">
              <a:rPr lang="en-US" smtClean="0"/>
              <a:pPr/>
              <a:t>‹#›</a:t>
            </a:fld>
            <a:endParaRPr lang="en-US" dirty="0"/>
          </a:p>
        </p:txBody>
      </p:sp>
      <p:sp>
        <p:nvSpPr>
          <p:cNvPr id="11" name="Content Placeholder 2"/>
          <p:cNvSpPr>
            <a:spLocks noGrp="1"/>
          </p:cNvSpPr>
          <p:nvPr>
            <p:ph idx="1"/>
          </p:nvPr>
        </p:nvSpPr>
        <p:spPr>
          <a:xfrm>
            <a:off x="1320800" y="2971801"/>
            <a:ext cx="10261600" cy="3154364"/>
          </a:xfrm>
          <a:prstGeom prst="rect">
            <a:avLst/>
          </a:prstGeom>
        </p:spPr>
        <p:txBody>
          <a:bodyPr/>
          <a:lstStyle>
            <a:lvl1pPr>
              <a:defRPr sz="2800"/>
            </a:lvl1pPr>
          </a:lstStyle>
          <a:p>
            <a:pPr lvl="0"/>
            <a:r>
              <a:rPr lang="en-US"/>
              <a:t>Click to edit Master text styles</a:t>
            </a:r>
          </a:p>
        </p:txBody>
      </p:sp>
      <p:sp>
        <p:nvSpPr>
          <p:cNvPr id="2" name="TextBox 1"/>
          <p:cNvSpPr txBox="1"/>
          <p:nvPr userDrawn="1"/>
        </p:nvSpPr>
        <p:spPr>
          <a:xfrm>
            <a:off x="609600" y="1905001"/>
            <a:ext cx="7213600" cy="584775"/>
          </a:xfrm>
          <a:prstGeom prst="rect">
            <a:avLst/>
          </a:prstGeom>
          <a:noFill/>
        </p:spPr>
        <p:txBody>
          <a:bodyPr wrap="square" rtlCol="0">
            <a:spAutoFit/>
          </a:bodyPr>
          <a:lstStyle/>
          <a:p>
            <a:r>
              <a:rPr lang="en-US" sz="3200" dirty="0">
                <a:solidFill>
                  <a:schemeClr val="accent1"/>
                </a:solidFill>
                <a:latin typeface="Arial Black" panose="020B0A04020102020204" pitchFamily="34" charset="0"/>
              </a:rPr>
              <a:t>Agenda</a:t>
            </a:r>
          </a:p>
        </p:txBody>
      </p:sp>
    </p:spTree>
    <p:extLst>
      <p:ext uri="{BB962C8B-B14F-4D97-AF65-F5344CB8AC3E}">
        <p14:creationId xmlns:p14="http://schemas.microsoft.com/office/powerpoint/2010/main" val="301543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ext Steps">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850334" y="6477000"/>
            <a:ext cx="550468" cy="381000"/>
          </a:xfrm>
          <a:prstGeom prst="rect">
            <a:avLst/>
          </a:prstGeom>
        </p:spPr>
        <p:txBody>
          <a:bodyPr/>
          <a:lstStyle/>
          <a:p>
            <a:fld id="{86CB4B4D-7CA3-9044-876B-883B54F8677D}" type="slidenum">
              <a:rPr lang="en-US" smtClean="0"/>
              <a:pPr/>
              <a:t>‹#›</a:t>
            </a:fld>
            <a:endParaRPr lang="en-US" dirty="0"/>
          </a:p>
        </p:txBody>
      </p:sp>
      <p:sp>
        <p:nvSpPr>
          <p:cNvPr id="11" name="Content Placeholder 2"/>
          <p:cNvSpPr>
            <a:spLocks noGrp="1"/>
          </p:cNvSpPr>
          <p:nvPr>
            <p:ph idx="1"/>
          </p:nvPr>
        </p:nvSpPr>
        <p:spPr>
          <a:xfrm>
            <a:off x="1320800" y="2971801"/>
            <a:ext cx="10261600" cy="3154364"/>
          </a:xfrm>
          <a:prstGeom prst="rect">
            <a:avLst/>
          </a:prstGeom>
        </p:spPr>
        <p:txBody>
          <a:bodyPr/>
          <a:lstStyle>
            <a:lvl1pPr>
              <a:defRPr sz="2800"/>
            </a:lvl1pPr>
          </a:lstStyle>
          <a:p>
            <a:pPr lvl="0"/>
            <a:r>
              <a:rPr lang="en-US"/>
              <a:t>Click to edit Master text styles</a:t>
            </a:r>
          </a:p>
        </p:txBody>
      </p:sp>
      <p:sp>
        <p:nvSpPr>
          <p:cNvPr id="2" name="TextBox 1"/>
          <p:cNvSpPr txBox="1"/>
          <p:nvPr userDrawn="1"/>
        </p:nvSpPr>
        <p:spPr>
          <a:xfrm>
            <a:off x="609600" y="1905001"/>
            <a:ext cx="7213600" cy="584775"/>
          </a:xfrm>
          <a:prstGeom prst="rect">
            <a:avLst/>
          </a:prstGeom>
          <a:noFill/>
        </p:spPr>
        <p:txBody>
          <a:bodyPr wrap="square" rtlCol="0">
            <a:spAutoFit/>
          </a:bodyPr>
          <a:lstStyle/>
          <a:p>
            <a:r>
              <a:rPr lang="en-US" sz="3200" dirty="0">
                <a:solidFill>
                  <a:schemeClr val="accent1"/>
                </a:solidFill>
                <a:latin typeface="Arial Black" panose="020B0A04020102020204" pitchFamily="34" charset="0"/>
              </a:rPr>
              <a:t>Next Steps </a:t>
            </a:r>
          </a:p>
        </p:txBody>
      </p:sp>
    </p:spTree>
    <p:extLst>
      <p:ext uri="{BB962C8B-B14F-4D97-AF65-F5344CB8AC3E}">
        <p14:creationId xmlns:p14="http://schemas.microsoft.com/office/powerpoint/2010/main" val="1080088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Divider Layout 1">
    <p:bg>
      <p:bgPr>
        <a:solidFill>
          <a:schemeClr val="bg1"/>
        </a:solidFill>
        <a:effectLst/>
      </p:bgPr>
    </p:bg>
    <p:spTree>
      <p:nvGrpSpPr>
        <p:cNvPr id="1" name=""/>
        <p:cNvGrpSpPr/>
        <p:nvPr/>
      </p:nvGrpSpPr>
      <p:grpSpPr>
        <a:xfrm>
          <a:off x="0" y="0"/>
          <a:ext cx="0" cy="0"/>
          <a:chOff x="0" y="0"/>
          <a:chExt cx="0" cy="0"/>
        </a:xfrm>
      </p:grpSpPr>
      <p:pic>
        <p:nvPicPr>
          <p:cNvPr id="4" name="image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18" y="-20739"/>
            <a:ext cx="6926519" cy="6878739"/>
          </a:xfrm>
          <a:prstGeom prst="rect">
            <a:avLst/>
          </a:prstGeom>
          <a:ln w="12700">
            <a:miter lim="400000"/>
          </a:ln>
        </p:spPr>
      </p:pic>
      <p:sp>
        <p:nvSpPr>
          <p:cNvPr id="8" name="Picture Placeholder 7"/>
          <p:cNvSpPr>
            <a:spLocks noGrp="1"/>
          </p:cNvSpPr>
          <p:nvPr>
            <p:ph type="pic" sz="quarter" idx="11" hasCustomPrompt="1"/>
          </p:nvPr>
        </p:nvSpPr>
        <p:spPr>
          <a:xfrm>
            <a:off x="2480340" y="2770931"/>
            <a:ext cx="1930400" cy="1295400"/>
          </a:xfrm>
          <a:prstGeom prst="rect">
            <a:avLst/>
          </a:prstGeom>
        </p:spPr>
        <p:txBody>
          <a:bodyPr/>
          <a:lstStyle>
            <a:lvl1pPr marL="0" indent="0">
              <a:buNone/>
              <a:defRPr/>
            </a:lvl1pPr>
          </a:lstStyle>
          <a:p>
            <a:r>
              <a:rPr lang="en-US" dirty="0"/>
              <a:t> </a:t>
            </a:r>
          </a:p>
        </p:txBody>
      </p:sp>
      <p:sp>
        <p:nvSpPr>
          <p:cNvPr id="10" name="Text Placeholder 9"/>
          <p:cNvSpPr>
            <a:spLocks noGrp="1"/>
          </p:cNvSpPr>
          <p:nvPr>
            <p:ph type="body" sz="quarter" idx="12" hasCustomPrompt="1"/>
          </p:nvPr>
        </p:nvSpPr>
        <p:spPr>
          <a:xfrm>
            <a:off x="6908800" y="2819400"/>
            <a:ext cx="5283200" cy="914400"/>
          </a:xfrm>
          <a:prstGeom prst="rect">
            <a:avLst/>
          </a:prstGeom>
        </p:spPr>
        <p:txBody>
          <a:bodyPr anchor="ctr">
            <a:noAutofit/>
          </a:bodyPr>
          <a:lstStyle>
            <a:lvl1pPr marL="0" indent="0" algn="ctr">
              <a:buNone/>
              <a:defRPr sz="2800" b="1" spc="-100" baseline="0">
                <a:solidFill>
                  <a:schemeClr val="accent4"/>
                </a:solidFill>
                <a:latin typeface="Arial Black" panose="020B0A04020102020204" pitchFamily="34" charset="0"/>
              </a:defRPr>
            </a:lvl1pPr>
          </a:lstStyle>
          <a:p>
            <a:pPr lvl="0"/>
            <a:r>
              <a:rPr lang="en-US"/>
              <a:t>Section Title</a:t>
            </a:r>
          </a:p>
        </p:txBody>
      </p:sp>
      <p:sp>
        <p:nvSpPr>
          <p:cNvPr id="12" name="Text Placeholder 11"/>
          <p:cNvSpPr>
            <a:spLocks noGrp="1"/>
          </p:cNvSpPr>
          <p:nvPr>
            <p:ph type="body" sz="quarter" idx="13" hasCustomPrompt="1"/>
          </p:nvPr>
        </p:nvSpPr>
        <p:spPr>
          <a:xfrm>
            <a:off x="6908800" y="3810000"/>
            <a:ext cx="5283200" cy="685800"/>
          </a:xfrm>
          <a:prstGeom prst="rect">
            <a:avLst/>
          </a:prstGeom>
        </p:spPr>
        <p:txBody>
          <a:bodyPr anchor="ctr">
            <a:noAutofit/>
          </a:bodyPr>
          <a:lstStyle>
            <a:lvl1pPr marL="0" indent="0" algn="ctr">
              <a:buNone/>
              <a:defRPr sz="2000" baseline="0">
                <a:solidFill>
                  <a:srgbClr val="E34A9C"/>
                </a:solidFill>
              </a:defRPr>
            </a:lvl1pPr>
          </a:lstStyle>
          <a:p>
            <a:pPr lvl="0"/>
            <a:r>
              <a:rPr lang="en-US"/>
              <a:t>Section Subhead</a:t>
            </a:r>
          </a:p>
        </p:txBody>
      </p:sp>
      <p:sp>
        <p:nvSpPr>
          <p:cNvPr id="13" name="Text Placeholder 11"/>
          <p:cNvSpPr>
            <a:spLocks noGrp="1"/>
          </p:cNvSpPr>
          <p:nvPr>
            <p:ph type="body" sz="quarter" idx="14" hasCustomPrompt="1"/>
          </p:nvPr>
        </p:nvSpPr>
        <p:spPr>
          <a:xfrm>
            <a:off x="6957848" y="2057400"/>
            <a:ext cx="5283200" cy="685800"/>
          </a:xfrm>
          <a:prstGeom prst="rect">
            <a:avLst/>
          </a:prstGeom>
        </p:spPr>
        <p:txBody>
          <a:bodyPr anchor="ctr">
            <a:noAutofit/>
          </a:bodyPr>
          <a:lstStyle>
            <a:lvl1pPr marL="0" indent="0" algn="ctr">
              <a:buNone/>
              <a:defRPr sz="2000" baseline="0">
                <a:solidFill>
                  <a:srgbClr val="E34A9C"/>
                </a:solidFill>
              </a:defRPr>
            </a:lvl1pPr>
          </a:lstStyle>
          <a:p>
            <a:pPr lvl="0"/>
            <a:r>
              <a:rPr lang="en-US"/>
              <a:t>Section Number</a:t>
            </a:r>
          </a:p>
        </p:txBody>
      </p:sp>
    </p:spTree>
    <p:extLst>
      <p:ext uri="{BB962C8B-B14F-4D97-AF65-F5344CB8AC3E}">
        <p14:creationId xmlns:p14="http://schemas.microsoft.com/office/powerpoint/2010/main" val="109730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A8A8-DE26-EE42-A9DD-BE29BB0B8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562A5E-D934-624B-91ED-BA7D9FF42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26EC89E-2935-D444-8E0B-DB5D8D71B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C9446-3333-D742-A6A7-7E68A95BB532}"/>
              </a:ext>
            </a:extLst>
          </p:cNvPr>
          <p:cNvSpPr>
            <a:spLocks noGrp="1"/>
          </p:cNvSpPr>
          <p:nvPr>
            <p:ph type="dt" sz="half" idx="10"/>
          </p:nvPr>
        </p:nvSpPr>
        <p:spPr/>
        <p:txBody>
          <a:bodyPr/>
          <a:lstStyle/>
          <a:p>
            <a:fld id="{04AE8771-55B4-764E-8D95-19A187FAC92D}" type="datetimeFigureOut">
              <a:rPr lang="en-US" smtClean="0"/>
              <a:t>6/29/2023</a:t>
            </a:fld>
            <a:endParaRPr lang="en-US" dirty="0"/>
          </a:p>
        </p:txBody>
      </p:sp>
      <p:sp>
        <p:nvSpPr>
          <p:cNvPr id="6" name="Footer Placeholder 5">
            <a:extLst>
              <a:ext uri="{FF2B5EF4-FFF2-40B4-BE49-F238E27FC236}">
                <a16:creationId xmlns:a16="http://schemas.microsoft.com/office/drawing/2014/main" id="{46E073A1-FF75-6E42-8BDA-240540164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28B19E-E188-C94D-8830-B5C3EC0CA2EA}"/>
              </a:ext>
            </a:extLst>
          </p:cNvPr>
          <p:cNvSpPr>
            <a:spLocks noGrp="1"/>
          </p:cNvSpPr>
          <p:nvPr>
            <p:ph type="sldNum" sz="quarter" idx="12"/>
          </p:nvPr>
        </p:nvSpPr>
        <p:spPr/>
        <p:txBody>
          <a:bodyPr/>
          <a:lstStyle/>
          <a:p>
            <a:fld id="{5690E20F-CA36-D948-9EE2-FA67B7B476B4}" type="slidenum">
              <a:rPr lang="en-US" smtClean="0"/>
              <a:t>‹#›</a:t>
            </a:fld>
            <a:endParaRPr lang="en-US" dirty="0"/>
          </a:p>
        </p:txBody>
      </p:sp>
    </p:spTree>
    <p:extLst>
      <p:ext uri="{BB962C8B-B14F-4D97-AF65-F5344CB8AC3E}">
        <p14:creationId xmlns:p14="http://schemas.microsoft.com/office/powerpoint/2010/main" val="4272574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6C477-C91B-8142-B1DD-8F1771D45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CF8DA2-9A89-D249-B631-CDC89537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58EF1-1A9D-E342-9270-09EAEC532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E8771-55B4-764E-8D95-19A187FAC92D}" type="datetimeFigureOut">
              <a:rPr lang="en-US" smtClean="0"/>
              <a:t>6/29/2023</a:t>
            </a:fld>
            <a:endParaRPr lang="en-US" dirty="0"/>
          </a:p>
        </p:txBody>
      </p:sp>
      <p:sp>
        <p:nvSpPr>
          <p:cNvPr id="5" name="Footer Placeholder 4">
            <a:extLst>
              <a:ext uri="{FF2B5EF4-FFF2-40B4-BE49-F238E27FC236}">
                <a16:creationId xmlns:a16="http://schemas.microsoft.com/office/drawing/2014/main" id="{608E615F-C833-A64E-81D6-8AAADD43C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0AA0D2-762C-2E4B-8CF4-436E4E03D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0E20F-CA36-D948-9EE2-FA67B7B476B4}" type="slidenum">
              <a:rPr lang="en-US" smtClean="0"/>
              <a:t>‹#›</a:t>
            </a:fld>
            <a:endParaRPr lang="en-US" dirty="0"/>
          </a:p>
        </p:txBody>
      </p:sp>
    </p:spTree>
    <p:extLst>
      <p:ext uri="{BB962C8B-B14F-4D97-AF65-F5344CB8AC3E}">
        <p14:creationId xmlns:p14="http://schemas.microsoft.com/office/powerpoint/2010/main" val="3631523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417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dt="0"/>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5380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Lst>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721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4103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Lst>
  <p:hf hdr="0" ftr="0" dt="0"/>
  <p:txStyles>
    <p:titleStyle>
      <a:lvl1pPr algn="l" defTabSz="914377"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58D7D5-5919-14E1-1611-C38935425E62}"/>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2771460899"/>
      </p:ext>
    </p:extLst>
  </p:cSld>
  <p:clrMapOvr>
    <a:masterClrMapping/>
  </p:clrMapOvr>
  <mc:AlternateContent xmlns:mc="http://schemas.openxmlformats.org/markup-compatibility/2006" xmlns:p14="http://schemas.microsoft.com/office/powerpoint/2010/main">
    <mc:Choice Requires="p14">
      <p:transition spd="slow" p14:dur="2000" advTm="42296"/>
    </mc:Choice>
    <mc:Fallback xmlns="">
      <p:transition spd="slow" advTm="4229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0D4A-30D5-9FEF-FE13-650B0844207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680DC64-47B2-8BD8-19BF-66E4794ECFC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C7EDC56-ECC8-458B-E054-7A98F96D5514}"/>
              </a:ext>
            </a:extLst>
          </p:cNvPr>
          <p:cNvSpPr>
            <a:spLocks noGrp="1"/>
          </p:cNvSpPr>
          <p:nvPr>
            <p:ph type="sldNum" sz="quarter" idx="12"/>
          </p:nvPr>
        </p:nvSpPr>
        <p:spPr/>
        <p:txBody>
          <a:bodyPr/>
          <a:lstStyle/>
          <a:p>
            <a:fld id="{FC9001BE-0209-094B-BCE0-6EAA00D08F1C}" type="slidenum">
              <a:rPr lang="en-US" smtClean="0"/>
              <a:t>10</a:t>
            </a:fld>
            <a:endParaRPr lang="en-US" dirty="0"/>
          </a:p>
        </p:txBody>
      </p:sp>
      <p:pic>
        <p:nvPicPr>
          <p:cNvPr id="5" name="Picture 4">
            <a:extLst>
              <a:ext uri="{FF2B5EF4-FFF2-40B4-BE49-F238E27FC236}">
                <a16:creationId xmlns:a16="http://schemas.microsoft.com/office/drawing/2014/main" id="{E327149F-5428-1233-02CA-9C083855339A}"/>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126719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98EF69-6D7C-0A11-BE72-6B0D7726843D}"/>
              </a:ext>
            </a:extLst>
          </p:cNvPr>
          <p:cNvSpPr>
            <a:spLocks noGrp="1"/>
          </p:cNvSpPr>
          <p:nvPr>
            <p:ph type="sldNum" sz="quarter" idx="12"/>
          </p:nvPr>
        </p:nvSpPr>
        <p:spPr/>
        <p:txBody>
          <a:bodyPr/>
          <a:lstStyle/>
          <a:p>
            <a:fld id="{FC9001BE-0209-094B-BCE0-6EAA00D08F1C}" type="slidenum">
              <a:rPr lang="en-US" smtClean="0"/>
              <a:t>11</a:t>
            </a:fld>
            <a:endParaRPr lang="en-US" dirty="0"/>
          </a:p>
        </p:txBody>
      </p:sp>
      <p:grpSp>
        <p:nvGrpSpPr>
          <p:cNvPr id="3" name="Group 2">
            <a:extLst>
              <a:ext uri="{FF2B5EF4-FFF2-40B4-BE49-F238E27FC236}">
                <a16:creationId xmlns:a16="http://schemas.microsoft.com/office/drawing/2014/main" id="{569A4540-E0BF-54C0-005F-0B5D81E90E99}"/>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1C294C6E-4176-29CD-84F4-09910AB335D5}"/>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B932C83-CDF9-D0EC-597B-90C7ADDB9220}"/>
                </a:ext>
              </a:extLst>
            </p:cNvPr>
            <p:cNvPicPr>
              <a:picLocks noChangeAspect="1"/>
            </p:cNvPicPr>
            <p:nvPr/>
          </p:nvPicPr>
          <p:blipFill>
            <a:blip r:embed="rId4"/>
            <a:stretch>
              <a:fillRect/>
            </a:stretch>
          </p:blipFill>
          <p:spPr>
            <a:xfrm>
              <a:off x="7467501" y="5583826"/>
              <a:ext cx="2286198" cy="1274174"/>
            </a:xfrm>
            <a:prstGeom prst="rect">
              <a:avLst/>
            </a:prstGeom>
          </p:spPr>
        </p:pic>
      </p:grpSp>
    </p:spTree>
    <p:extLst>
      <p:ext uri="{BB962C8B-B14F-4D97-AF65-F5344CB8AC3E}">
        <p14:creationId xmlns:p14="http://schemas.microsoft.com/office/powerpoint/2010/main" val="379636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79DBA52-10D5-AC4D-B732-035E05D71233}"/>
              </a:ext>
            </a:extLst>
          </p:cNvPr>
          <p:cNvSpPr/>
          <p:nvPr/>
        </p:nvSpPr>
        <p:spPr>
          <a:xfrm>
            <a:off x="837393" y="1871728"/>
            <a:ext cx="1051721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4000" b="0" i="0" u="none" strike="noStrike" cap="none" normalizeH="0" baseline="0" noProof="0" dirty="0">
                <a:ln>
                  <a:noFill/>
                </a:ln>
                <a:solidFill>
                  <a:srgbClr val="E3499C"/>
                </a:solidFill>
                <a:uLnTx/>
                <a:uFillTx/>
                <a:latin typeface="Gotham Medium" panose="02000604030000020004"/>
                <a:ea typeface="Verdana" panose="020B0604030504040204" pitchFamily="34" charset="0"/>
                <a:cs typeface="Arial" panose="020B0604020202020204" pitchFamily="34" charset="0"/>
              </a:rPr>
              <a:t>“…La fe sin obras, perece.”</a:t>
            </a:r>
          </a:p>
        </p:txBody>
      </p:sp>
      <p:sp>
        <p:nvSpPr>
          <p:cNvPr id="11" name="Title 1">
            <a:extLst>
              <a:ext uri="{FF2B5EF4-FFF2-40B4-BE49-F238E27FC236}">
                <a16:creationId xmlns:a16="http://schemas.microsoft.com/office/drawing/2014/main" id="{B3ADDFE7-B507-4948-AA92-B8C33D0D8455}"/>
              </a:ext>
            </a:extLst>
          </p:cNvPr>
          <p:cNvSpPr txBox="1">
            <a:spLocks/>
          </p:cNvSpPr>
          <p:nvPr/>
        </p:nvSpPr>
        <p:spPr>
          <a:xfrm>
            <a:off x="835558" y="1157288"/>
            <a:ext cx="7961601" cy="498598"/>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600" b="1" i="0" u="none" strike="noStrike" cap="none" normalizeH="0" baseline="0" noProof="0" dirty="0">
                <a:ln>
                  <a:noFill/>
                </a:ln>
                <a:solidFill>
                  <a:srgbClr val="000000"/>
                </a:solidFill>
                <a:uLnTx/>
                <a:uFillTx/>
                <a:latin typeface="Gotham Medium" panose="02000604030000020004"/>
                <a:cs typeface="Arial Black" panose="020B0604020202020204" pitchFamily="34" charset="0"/>
              </a:rPr>
              <a:t>La Fe y el Cáncer de Seno</a:t>
            </a:r>
          </a:p>
        </p:txBody>
      </p:sp>
      <p:sp>
        <p:nvSpPr>
          <p:cNvPr id="12" name="Rectangle 11">
            <a:extLst>
              <a:ext uri="{FF2B5EF4-FFF2-40B4-BE49-F238E27FC236}">
                <a16:creationId xmlns:a16="http://schemas.microsoft.com/office/drawing/2014/main" id="{89C4C8A7-E217-914F-AD1E-79A720C9674A}"/>
              </a:ext>
            </a:extLst>
          </p:cNvPr>
          <p:cNvSpPr/>
          <p:nvPr/>
        </p:nvSpPr>
        <p:spPr>
          <a:xfrm rot="16200000">
            <a:off x="1519714" y="113543"/>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2D8283-2B00-48E4-8BF9-869FF936B5C1}"/>
              </a:ext>
            </a:extLst>
          </p:cNvPr>
          <p:cNvPicPr>
            <a:picLocks noChangeAspect="1"/>
          </p:cNvPicPr>
          <p:nvPr/>
        </p:nvPicPr>
        <p:blipFill>
          <a:blip r:embed="rId3"/>
          <a:srcRect t="19" b="19"/>
          <a:stretch/>
        </p:blipFill>
        <p:spPr>
          <a:xfrm>
            <a:off x="0" y="2795456"/>
            <a:ext cx="6095999" cy="4062419"/>
          </a:xfrm>
          <a:prstGeom prst="rect">
            <a:avLst/>
          </a:prstGeom>
          <a:ln>
            <a:solidFill>
              <a:srgbClr val="E34A9C"/>
            </a:solidFill>
          </a:ln>
        </p:spPr>
      </p:pic>
      <p:pic>
        <p:nvPicPr>
          <p:cNvPr id="6" name="Picture 5">
            <a:extLst>
              <a:ext uri="{FF2B5EF4-FFF2-40B4-BE49-F238E27FC236}">
                <a16:creationId xmlns:a16="http://schemas.microsoft.com/office/drawing/2014/main" id="{EF648CD1-249E-47F0-BB59-E6D383C0991B}"/>
              </a:ext>
            </a:extLst>
          </p:cNvPr>
          <p:cNvPicPr>
            <a:picLocks noChangeAspect="1"/>
          </p:cNvPicPr>
          <p:nvPr/>
        </p:nvPicPr>
        <p:blipFill>
          <a:blip r:embed="rId4"/>
          <a:srcRect t="24" b="24"/>
          <a:stretch/>
        </p:blipFill>
        <p:spPr>
          <a:xfrm>
            <a:off x="6096000" y="2795581"/>
            <a:ext cx="6096000" cy="4062419"/>
          </a:xfrm>
          <a:prstGeom prst="rect">
            <a:avLst/>
          </a:prstGeom>
          <a:ln>
            <a:solidFill>
              <a:srgbClr val="E3499C"/>
            </a:solidFill>
          </a:ln>
        </p:spPr>
      </p:pic>
    </p:spTree>
    <p:extLst>
      <p:ext uri="{BB962C8B-B14F-4D97-AF65-F5344CB8AC3E}">
        <p14:creationId xmlns:p14="http://schemas.microsoft.com/office/powerpoint/2010/main" val="4328562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C9CC7-4F81-4037-87FD-3B10053E455C}"/>
              </a:ext>
            </a:extLst>
          </p:cNvPr>
          <p:cNvSpPr>
            <a:spLocks noGrp="1"/>
          </p:cNvSpPr>
          <p:nvPr>
            <p:ph type="ctrTitle"/>
          </p:nvPr>
        </p:nvSpPr>
        <p:spPr/>
        <p:txBody>
          <a:bodyPr lIns="91440" tIns="45720" rIns="91440" bIns="45720" anchor="b" anchorCtr="0"/>
          <a:lstStyle/>
          <a:p>
            <a:r>
              <a:rPr lang="es-AR" dirty="0">
                <a:latin typeface="Gotham"/>
              </a:rPr>
              <a:t>Gracias </a:t>
            </a:r>
          </a:p>
        </p:txBody>
      </p:sp>
    </p:spTree>
    <p:extLst>
      <p:ext uri="{BB962C8B-B14F-4D97-AF65-F5344CB8AC3E}">
        <p14:creationId xmlns:p14="http://schemas.microsoft.com/office/powerpoint/2010/main" val="460995644"/>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78F253-C6AB-7776-B7FF-08C7EB09AA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206115"/>
      </p:ext>
    </p:extLst>
  </p:cSld>
  <p:clrMapOvr>
    <a:masterClrMapping/>
  </p:clrMapOvr>
  <mc:AlternateContent xmlns:mc="http://schemas.openxmlformats.org/markup-compatibility/2006" xmlns:p14="http://schemas.microsoft.com/office/powerpoint/2010/main">
    <mc:Choice Requires="p14">
      <p:transition spd="slow" p14:dur="2000" advTm="89536"/>
    </mc:Choice>
    <mc:Fallback xmlns="">
      <p:transition spd="slow" advTm="8953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AD0A6-FB5E-5682-874E-EB4D40B64F04}"/>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312696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A0B0C-CE85-21F2-BCA4-C17200E408C0}"/>
              </a:ext>
            </a:extLst>
          </p:cNvPr>
          <p:cNvPicPr>
            <a:picLocks noChangeAspect="1"/>
          </p:cNvPicPr>
          <p:nvPr/>
        </p:nvPicPr>
        <p:blipFill>
          <a:blip r:embed="rId3"/>
          <a:stretch>
            <a:fillRect/>
          </a:stretch>
        </p:blipFill>
        <p:spPr>
          <a:xfrm>
            <a:off x="0" y="0"/>
            <a:ext cx="12215735" cy="6871351"/>
          </a:xfrm>
          <a:prstGeom prst="rect">
            <a:avLst/>
          </a:prstGeom>
        </p:spPr>
      </p:pic>
    </p:spTree>
    <p:extLst>
      <p:ext uri="{BB962C8B-B14F-4D97-AF65-F5344CB8AC3E}">
        <p14:creationId xmlns:p14="http://schemas.microsoft.com/office/powerpoint/2010/main" val="4118454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82B6D-2BC7-13FF-A347-8A250B8545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8042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BD43C9-90A1-F790-A516-08A7F584528D}"/>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1594708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AE53A-9908-7BBC-3117-1AA90264B3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742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A01B42-6DD2-B24B-89BA-D18891605035}"/>
              </a:ext>
            </a:extLst>
          </p:cNvPr>
          <p:cNvSpPr/>
          <p:nvPr/>
        </p:nvSpPr>
        <p:spPr>
          <a:xfrm>
            <a:off x="0" y="0"/>
            <a:ext cx="43990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E8D9DC9-D2E7-014D-8C0F-72DCAB2F815C}"/>
              </a:ext>
            </a:extLst>
          </p:cNvPr>
          <p:cNvSpPr/>
          <p:nvPr/>
        </p:nvSpPr>
        <p:spPr>
          <a:xfrm>
            <a:off x="371282" y="1022842"/>
            <a:ext cx="3706448" cy="4031873"/>
          </a:xfrm>
          <a:prstGeom prst="rect">
            <a:avLst/>
          </a:prstGeom>
        </p:spPr>
        <p:txBody>
          <a:bodyPr wrap="square" lIns="91440" tIns="45720" rIns="91440" bIns="45720" anchor="t">
            <a:spAutoFit/>
          </a:bodyPr>
          <a:lstStyle/>
          <a:p>
            <a:pPr>
              <a:defRPr/>
            </a:pPr>
            <a:r>
              <a:rPr lang="es-AR" sz="3200" b="1" dirty="0">
                <a:solidFill>
                  <a:schemeClr val="bg1"/>
                </a:solidFill>
                <a:ea typeface="+mn-lt"/>
                <a:cs typeface="+mn-lt"/>
              </a:rPr>
              <a:t>Cambios en el seno que deben ser informados a su proveedor de atención médica                    </a:t>
            </a:r>
          </a:p>
          <a:p>
            <a:pPr>
              <a:defRPr/>
            </a:pPr>
            <a:endParaRPr lang="en-US" sz="3200" b="1" i="0" u="none" strike="noStrike" kern="1200" cap="none" spc="0" normalizeH="0" baseline="0" noProof="0" dirty="0">
              <a:ln>
                <a:noFill/>
              </a:ln>
              <a:solidFill>
                <a:schemeClr val="bg1"/>
              </a:solidFill>
              <a:effectLst/>
              <a:uLnTx/>
              <a:uFillTx/>
              <a:latin typeface="Gotham" panose="02000604030000020004"/>
              <a:ea typeface="Verdana" panose="020B0604030504040204" pitchFamily="34" charset="0"/>
            </a:endParaRPr>
          </a:p>
        </p:txBody>
      </p:sp>
      <p:sp>
        <p:nvSpPr>
          <p:cNvPr id="10" name="Rectangle 9">
            <a:extLst>
              <a:ext uri="{FF2B5EF4-FFF2-40B4-BE49-F238E27FC236}">
                <a16:creationId xmlns:a16="http://schemas.microsoft.com/office/drawing/2014/main" id="{07926BF5-A046-794D-B694-FE0CE002FBEB}"/>
              </a:ext>
            </a:extLst>
          </p:cNvPr>
          <p:cNvSpPr/>
          <p:nvPr/>
        </p:nvSpPr>
        <p:spPr>
          <a:xfrm>
            <a:off x="819150" y="568325"/>
            <a:ext cx="1511300" cy="131313"/>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Diagram&#10;&#10;Description automatically generated">
            <a:extLst>
              <a:ext uri="{FF2B5EF4-FFF2-40B4-BE49-F238E27FC236}">
                <a16:creationId xmlns:a16="http://schemas.microsoft.com/office/drawing/2014/main" id="{188407DD-EFE5-49BD-A799-AF2497571770}"/>
              </a:ext>
            </a:extLst>
          </p:cNvPr>
          <p:cNvPicPr>
            <a:picLocks noChangeAspect="1"/>
          </p:cNvPicPr>
          <p:nvPr/>
        </p:nvPicPr>
        <p:blipFill>
          <a:blip r:embed="rId3"/>
          <a:stretch>
            <a:fillRect/>
          </a:stretch>
        </p:blipFill>
        <p:spPr>
          <a:xfrm>
            <a:off x="4551872" y="959677"/>
            <a:ext cx="7645879" cy="4622345"/>
          </a:xfrm>
          <a:prstGeom prst="rect">
            <a:avLst/>
          </a:prstGeom>
        </p:spPr>
      </p:pic>
    </p:spTree>
    <p:extLst>
      <p:ext uri="{BB962C8B-B14F-4D97-AF65-F5344CB8AC3E}">
        <p14:creationId xmlns:p14="http://schemas.microsoft.com/office/powerpoint/2010/main" val="1102324604"/>
      </p:ext>
    </p:extLst>
  </p:cSld>
  <p:clrMapOvr>
    <a:masterClrMapping/>
  </p:clrMapOvr>
  <mc:AlternateContent xmlns:mc="http://schemas.openxmlformats.org/markup-compatibility/2006" xmlns:p14="http://schemas.microsoft.com/office/powerpoint/2010/main">
    <mc:Choice Requires="p14">
      <p:transition spd="slow" p14:dur="2000" advTm="114095"/>
    </mc:Choice>
    <mc:Fallback xmlns="">
      <p:transition spd="slow" advTm="1140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A01B42-6DD2-B24B-89BA-D18891605035}"/>
              </a:ext>
            </a:extLst>
          </p:cNvPr>
          <p:cNvSpPr/>
          <p:nvPr/>
        </p:nvSpPr>
        <p:spPr>
          <a:xfrm>
            <a:off x="0" y="0"/>
            <a:ext cx="43990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E8D9DC9-D2E7-014D-8C0F-72DCAB2F815C}"/>
              </a:ext>
            </a:extLst>
          </p:cNvPr>
          <p:cNvSpPr/>
          <p:nvPr/>
        </p:nvSpPr>
        <p:spPr>
          <a:xfrm>
            <a:off x="256263" y="1022842"/>
            <a:ext cx="3979617" cy="4031873"/>
          </a:xfrm>
          <a:prstGeom prst="rect">
            <a:avLst/>
          </a:prstGeom>
        </p:spPr>
        <p:txBody>
          <a:bodyPr wrap="square" lIns="91440" tIns="45720" rIns="91440" bIns="45720" anchor="t">
            <a:spAutoFit/>
          </a:bodyPr>
          <a:lstStyle/>
          <a:p>
            <a:pPr>
              <a:defRPr/>
            </a:pPr>
            <a:r>
              <a:rPr lang="es-AR" sz="3200" b="1" dirty="0">
                <a:solidFill>
                  <a:schemeClr val="bg1"/>
                </a:solidFill>
                <a:ea typeface="+mn-lt"/>
                <a:cs typeface="+mn-lt"/>
              </a:rPr>
              <a:t>Cambios en el seno que deben ser informados </a:t>
            </a:r>
            <a:r>
              <a:rPr kumimoji="0" lang="es-AR" sz="3200" b="1" i="0" u="none" strike="noStrike" cap="none" normalizeH="0" baseline="0" noProof="0" dirty="0">
                <a:ln>
                  <a:noFill/>
                </a:ln>
                <a:solidFill>
                  <a:schemeClr val="bg1"/>
                </a:solidFill>
                <a:uLnTx/>
                <a:uFillTx/>
                <a:ea typeface="+mn-lt"/>
                <a:cs typeface="+mn-lt"/>
              </a:rPr>
              <a:t>a</a:t>
            </a:r>
            <a:r>
              <a:rPr lang="es-AR" sz="3200" b="1" dirty="0">
                <a:solidFill>
                  <a:schemeClr val="bg1"/>
                </a:solidFill>
                <a:ea typeface="+mn-lt"/>
                <a:cs typeface="+mn-lt"/>
              </a:rPr>
              <a:t> su proveedor de servicios médicos                    </a:t>
            </a:r>
          </a:p>
          <a:p>
            <a:pPr>
              <a:defRPr/>
            </a:pPr>
            <a:endParaRPr lang="en-US" sz="3200" b="1" dirty="0">
              <a:solidFill>
                <a:schemeClr val="bg1"/>
              </a:solidFill>
              <a:latin typeface="Gotham"/>
              <a:ea typeface="+mn-lt"/>
              <a:cs typeface="+mn-lt"/>
            </a:endParaRPr>
          </a:p>
        </p:txBody>
      </p:sp>
      <p:sp>
        <p:nvSpPr>
          <p:cNvPr id="10" name="Rectangle 9">
            <a:extLst>
              <a:ext uri="{FF2B5EF4-FFF2-40B4-BE49-F238E27FC236}">
                <a16:creationId xmlns:a16="http://schemas.microsoft.com/office/drawing/2014/main" id="{07926BF5-A046-794D-B694-FE0CE002FBEB}"/>
              </a:ext>
            </a:extLst>
          </p:cNvPr>
          <p:cNvSpPr/>
          <p:nvPr/>
        </p:nvSpPr>
        <p:spPr>
          <a:xfrm>
            <a:off x="819150" y="568325"/>
            <a:ext cx="1511300" cy="131313"/>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Diagram&#10;&#10;Description automatically generated">
            <a:extLst>
              <a:ext uri="{FF2B5EF4-FFF2-40B4-BE49-F238E27FC236}">
                <a16:creationId xmlns:a16="http://schemas.microsoft.com/office/drawing/2014/main" id="{0BC5D3D3-5404-42EE-93D4-61A75B16BAB4}"/>
              </a:ext>
            </a:extLst>
          </p:cNvPr>
          <p:cNvPicPr>
            <a:picLocks noChangeAspect="1"/>
          </p:cNvPicPr>
          <p:nvPr/>
        </p:nvPicPr>
        <p:blipFill>
          <a:blip r:embed="rId3"/>
          <a:stretch>
            <a:fillRect/>
          </a:stretch>
        </p:blipFill>
        <p:spPr>
          <a:xfrm>
            <a:off x="4609381" y="696162"/>
            <a:ext cx="7516482" cy="4804317"/>
          </a:xfrm>
          <a:prstGeom prst="rect">
            <a:avLst/>
          </a:prstGeom>
        </p:spPr>
      </p:pic>
    </p:spTree>
    <p:extLst>
      <p:ext uri="{BB962C8B-B14F-4D97-AF65-F5344CB8AC3E}">
        <p14:creationId xmlns:p14="http://schemas.microsoft.com/office/powerpoint/2010/main" val="3933267463"/>
      </p:ext>
    </p:extLst>
  </p:cSld>
  <p:clrMapOvr>
    <a:masterClrMapping/>
  </p:clrMapOvr>
  <mc:AlternateContent xmlns:mc="http://schemas.openxmlformats.org/markup-compatibility/2006" xmlns:p14="http://schemas.microsoft.com/office/powerpoint/2010/main">
    <mc:Choice Requires="p14">
      <p:transition spd="slow" p14:dur="2000" advTm="103526"/>
    </mc:Choice>
    <mc:Fallback xmlns="">
      <p:transition spd="slow" advTm="103526"/>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Komen">
      <a:majorFont>
        <a:latin typeface="Gotha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e62b438-e4e9-4bba-96fc-be09fbaae25a">
      <UserInfo>
        <DisplayName>Ross, Theru</DisplayName>
        <AccountId>47</AccountId>
        <AccountType/>
      </UserInfo>
      <UserInfo>
        <DisplayName>Stone, Cati Diamond</DisplayName>
        <AccountId>34</AccountId>
        <AccountType/>
      </UserInfo>
    </SharedWithUsers>
    <TaxCatchAll xmlns="5e62b438-e4e9-4bba-96fc-be09fbaae25a" xsi:nil="true"/>
    <lcf76f155ced4ddcb4097134ff3c332f xmlns="983d5289-b640-4cda-a8ba-817fcfdd3fd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B5FA445DE3184CB514E7B357E1101D" ma:contentTypeVersion="16" ma:contentTypeDescription="Create a new document." ma:contentTypeScope="" ma:versionID="5bbf84dd3e83a7e63a37db82c6394a9a">
  <xsd:schema xmlns:xsd="http://www.w3.org/2001/XMLSchema" xmlns:xs="http://www.w3.org/2001/XMLSchema" xmlns:p="http://schemas.microsoft.com/office/2006/metadata/properties" xmlns:ns2="983d5289-b640-4cda-a8ba-817fcfdd3fd3" xmlns:ns3="5e62b438-e4e9-4bba-96fc-be09fbaae25a" targetNamespace="http://schemas.microsoft.com/office/2006/metadata/properties" ma:root="true" ma:fieldsID="1ba93670f6240d383d6f85d399be13e5" ns2:_="" ns3:_="">
    <xsd:import namespace="983d5289-b640-4cda-a8ba-817fcfdd3fd3"/>
    <xsd:import namespace="5e62b438-e4e9-4bba-96fc-be09fbaae2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3d5289-b640-4cda-a8ba-817fcfdd3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2a8969e-8a4a-4df2-8394-c5dd3a88a9b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62b438-e4e9-4bba-96fc-be09fbaae2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36e857-86d4-48bd-8f34-60202fe27e43}" ma:internalName="TaxCatchAll" ma:showField="CatchAllData" ma:web="5e62b438-e4e9-4bba-96fc-be09fbaae2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DF1DC6-E889-4AE3-86F1-830248BCC843}">
  <ds:schemaRefs>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5e62b438-e4e9-4bba-96fc-be09fbaae25a"/>
    <ds:schemaRef ds:uri="http://schemas.microsoft.com/office/infopath/2007/PartnerControls"/>
    <ds:schemaRef ds:uri="http://purl.org/dc/dcmitype/"/>
    <ds:schemaRef ds:uri="http://schemas.openxmlformats.org/package/2006/metadata/core-properties"/>
    <ds:schemaRef ds:uri="983d5289-b640-4cda-a8ba-817fcfdd3fd3"/>
  </ds:schemaRefs>
</ds:datastoreItem>
</file>

<file path=customXml/itemProps2.xml><?xml version="1.0" encoding="utf-8"?>
<ds:datastoreItem xmlns:ds="http://schemas.openxmlformats.org/officeDocument/2006/customXml" ds:itemID="{90446A36-7034-48AC-8C65-FD8D4D343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3d5289-b640-4cda-a8ba-817fcfdd3fd3"/>
    <ds:schemaRef ds:uri="5e62b438-e4e9-4bba-96fc-be09fbaae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58551C-EE35-46CA-AFB4-4B2EEDFCD7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2175</TotalTime>
  <Words>1816</Words>
  <Application>Microsoft Office PowerPoint</Application>
  <PresentationFormat>Widescreen</PresentationFormat>
  <Paragraphs>93</Paragraphs>
  <Slides>13</Slides>
  <Notes>13</Notes>
  <HiddenSlides>0</HiddenSlides>
  <MMClips>0</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Office Theme</vt:lpstr>
      <vt:lpstr>3_Office Theme</vt:lpstr>
      <vt:lpstr>4_Office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Susan G. Komen &amp; Amazon</dc:title>
  <dc:creator>Bodell, Kari</dc:creator>
  <cp:lastModifiedBy>Ross, Theru</cp:lastModifiedBy>
  <cp:revision>55</cp:revision>
  <cp:lastPrinted>2020-11-01T17:52:25Z</cp:lastPrinted>
  <dcterms:created xsi:type="dcterms:W3CDTF">2020-10-26T18:20:09Z</dcterms:created>
  <dcterms:modified xsi:type="dcterms:W3CDTF">2023-06-29T21:33:24Z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0x010100C2B5FA445DE3184CB514E7B357E1101D</vt:lpwstr>
  </property>
  <property fmtid="{D5CDD505-2E9C-101B-9397-08002B2CF9AE}" pid="3" name="MSIP_Label_9a887921-5d4d-4001-aa28-806da089b0b5_Enabled">
    <vt:lpwstr>true</vt:lpwstr>
  </property>
  <property fmtid="{D5CDD505-2E9C-101B-9397-08002B2CF9AE}" pid="4" name="MSIP_Label_9a887921-5d4d-4001-aa28-806da089b0b5_SetDate">
    <vt:lpwstr>2022-04-06T18:02:04Z</vt:lpwstr>
  </property>
  <property fmtid="{D5CDD505-2E9C-101B-9397-08002B2CF9AE}" pid="5" name="MSIP_Label_9a887921-5d4d-4001-aa28-806da089b0b5_Method">
    <vt:lpwstr>Standard</vt:lpwstr>
  </property>
  <property fmtid="{D5CDD505-2E9C-101B-9397-08002B2CF9AE}" pid="6" name="MSIP_Label_9a887921-5d4d-4001-aa28-806da089b0b5_Name">
    <vt:lpwstr>General</vt:lpwstr>
  </property>
  <property fmtid="{D5CDD505-2E9C-101B-9397-08002B2CF9AE}" pid="7" name="MSIP_Label_9a887921-5d4d-4001-aa28-806da089b0b5_SiteId">
    <vt:lpwstr>de3fc00f-6f36-41e3-86ef-755c2ac1291f</vt:lpwstr>
  </property>
  <property fmtid="{D5CDD505-2E9C-101B-9397-08002B2CF9AE}" pid="8" name="MSIP_Label_9a887921-5d4d-4001-aa28-806da089b0b5_ActionId">
    <vt:lpwstr>48cc5bd2-c3ce-4146-9492-b52855e234e6</vt:lpwstr>
  </property>
  <property fmtid="{D5CDD505-2E9C-101B-9397-08002B2CF9AE}" pid="9" name="MSIP_Label_9a887921-5d4d-4001-aa28-806da089b0b5_ContentBits">
    <vt:lpwstr>0</vt:lpwstr>
  </property>
</Properties>
</file>